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660" r:id="rId2"/>
  </p:sldMasterIdLst>
  <p:sldIdLst>
    <p:sldId id="256" r:id="rId3"/>
    <p:sldId id="277" r:id="rId4"/>
    <p:sldId id="260" r:id="rId5"/>
    <p:sldId id="262" r:id="rId6"/>
    <p:sldId id="269" r:id="rId7"/>
    <p:sldId id="263" r:id="rId8"/>
    <p:sldId id="271" r:id="rId9"/>
    <p:sldId id="264" r:id="rId10"/>
    <p:sldId id="272" r:id="rId11"/>
    <p:sldId id="265" r:id="rId12"/>
    <p:sldId id="273" r:id="rId13"/>
    <p:sldId id="266" r:id="rId14"/>
    <p:sldId id="275" r:id="rId15"/>
    <p:sldId id="268" r:id="rId16"/>
    <p:sldId id="267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i Fleming" userId="c3ba4f3ed278baae" providerId="LiveId" clId="{9A6A24E0-E1FE-41E8-BDF1-49443F3516CE}"/>
    <pc:docChg chg="custSel addSld delSld modSld">
      <pc:chgData name="Shani Fleming" userId="c3ba4f3ed278baae" providerId="LiveId" clId="{9A6A24E0-E1FE-41E8-BDF1-49443F3516CE}" dt="2021-06-11T19:50:16.085" v="1434" actId="20577"/>
      <pc:docMkLst>
        <pc:docMk/>
      </pc:docMkLst>
      <pc:sldChg chg="del">
        <pc:chgData name="Shani Fleming" userId="c3ba4f3ed278baae" providerId="LiveId" clId="{9A6A24E0-E1FE-41E8-BDF1-49443F3516CE}" dt="2021-06-11T13:35:45.237" v="343" actId="2696"/>
        <pc:sldMkLst>
          <pc:docMk/>
          <pc:sldMk cId="3739009767" sldId="259"/>
        </pc:sldMkLst>
      </pc:sldChg>
      <pc:sldChg chg="addSp modSp mod modAnim">
        <pc:chgData name="Shani Fleming" userId="c3ba4f3ed278baae" providerId="LiveId" clId="{9A6A24E0-E1FE-41E8-BDF1-49443F3516CE}" dt="2021-06-11T19:26:40.729" v="1419"/>
        <pc:sldMkLst>
          <pc:docMk/>
          <pc:sldMk cId="2161531001" sldId="260"/>
        </pc:sldMkLst>
        <pc:picChg chg="add mod">
          <ac:chgData name="Shani Fleming" userId="c3ba4f3ed278baae" providerId="LiveId" clId="{9A6A24E0-E1FE-41E8-BDF1-49443F3516CE}" dt="2021-06-11T16:46:53.033" v="1004" actId="1076"/>
          <ac:picMkLst>
            <pc:docMk/>
            <pc:sldMk cId="2161531001" sldId="260"/>
            <ac:picMk id="4" creationId="{17B07540-123C-4EC4-9761-F53163E8A736}"/>
          </ac:picMkLst>
        </pc:picChg>
        <pc:picChg chg="mod">
          <ac:chgData name="Shani Fleming" userId="c3ba4f3ed278baae" providerId="LiveId" clId="{9A6A24E0-E1FE-41E8-BDF1-49443F3516CE}" dt="2021-06-11T16:10:18.353" v="985" actId="1076"/>
          <ac:picMkLst>
            <pc:docMk/>
            <pc:sldMk cId="2161531001" sldId="260"/>
            <ac:picMk id="26" creationId="{52A70E37-E402-44EE-8405-4D2C43FA42AE}"/>
          </ac:picMkLst>
        </pc:picChg>
      </pc:sldChg>
      <pc:sldChg chg="del">
        <pc:chgData name="Shani Fleming" userId="c3ba4f3ed278baae" providerId="LiveId" clId="{9A6A24E0-E1FE-41E8-BDF1-49443F3516CE}" dt="2021-06-11T13:35:46.742" v="344" actId="2696"/>
        <pc:sldMkLst>
          <pc:docMk/>
          <pc:sldMk cId="2039628420" sldId="261"/>
        </pc:sldMkLst>
      </pc:sldChg>
      <pc:sldChg chg="addSp modSp mod">
        <pc:chgData name="Shani Fleming" userId="c3ba4f3ed278baae" providerId="LiveId" clId="{9A6A24E0-E1FE-41E8-BDF1-49443F3516CE}" dt="2021-06-11T16:46:58.841" v="1006" actId="1076"/>
        <pc:sldMkLst>
          <pc:docMk/>
          <pc:sldMk cId="1834655064" sldId="262"/>
        </pc:sldMkLst>
        <pc:spChg chg="mod">
          <ac:chgData name="Shani Fleming" userId="c3ba4f3ed278baae" providerId="LiveId" clId="{9A6A24E0-E1FE-41E8-BDF1-49443F3516CE}" dt="2021-06-11T16:14:54.868" v="986" actId="20577"/>
          <ac:spMkLst>
            <pc:docMk/>
            <pc:sldMk cId="1834655064" sldId="262"/>
            <ac:spMk id="2" creationId="{E65F39C3-0FB2-4F47-B1E6-2C7C8AC696C7}"/>
          </ac:spMkLst>
        </pc:spChg>
        <pc:picChg chg="add mod">
          <ac:chgData name="Shani Fleming" userId="c3ba4f3ed278baae" providerId="LiveId" clId="{9A6A24E0-E1FE-41E8-BDF1-49443F3516CE}" dt="2021-06-11T16:46:58.841" v="1006" actId="1076"/>
          <ac:picMkLst>
            <pc:docMk/>
            <pc:sldMk cId="1834655064" sldId="262"/>
            <ac:picMk id="6" creationId="{BFFFF486-E497-4A6B-BE89-D0314E6A7D98}"/>
          </ac:picMkLst>
        </pc:picChg>
      </pc:sldChg>
      <pc:sldChg chg="modSp mod">
        <pc:chgData name="Shani Fleming" userId="c3ba4f3ed278baae" providerId="LiveId" clId="{9A6A24E0-E1FE-41E8-BDF1-49443F3516CE}" dt="2021-06-11T16:35:25.423" v="992" actId="20577"/>
        <pc:sldMkLst>
          <pc:docMk/>
          <pc:sldMk cId="728356823" sldId="264"/>
        </pc:sldMkLst>
        <pc:spChg chg="mod">
          <ac:chgData name="Shani Fleming" userId="c3ba4f3ed278baae" providerId="LiveId" clId="{9A6A24E0-E1FE-41E8-BDF1-49443F3516CE}" dt="2021-06-11T16:35:25.423" v="992" actId="20577"/>
          <ac:spMkLst>
            <pc:docMk/>
            <pc:sldMk cId="728356823" sldId="264"/>
            <ac:spMk id="6" creationId="{BFB5E333-AAE0-4CDE-9916-72E4793AF9D4}"/>
          </ac:spMkLst>
        </pc:spChg>
      </pc:sldChg>
      <pc:sldChg chg="addSp modSp mod">
        <pc:chgData name="Shani Fleming" userId="c3ba4f3ed278baae" providerId="LiveId" clId="{9A6A24E0-E1FE-41E8-BDF1-49443F3516CE}" dt="2021-06-11T15:39:04.570" v="886" actId="20577"/>
        <pc:sldMkLst>
          <pc:docMk/>
          <pc:sldMk cId="3285620332" sldId="266"/>
        </pc:sldMkLst>
        <pc:spChg chg="mod">
          <ac:chgData name="Shani Fleming" userId="c3ba4f3ed278baae" providerId="LiveId" clId="{9A6A24E0-E1FE-41E8-BDF1-49443F3516CE}" dt="2021-06-11T15:39:04.570" v="886" actId="20577"/>
          <ac:spMkLst>
            <pc:docMk/>
            <pc:sldMk cId="3285620332" sldId="266"/>
            <ac:spMk id="3" creationId="{FCB49264-558F-4A4A-A468-9C58095E69B8}"/>
          </ac:spMkLst>
        </pc:spChg>
        <pc:picChg chg="add mod modCrop">
          <ac:chgData name="Shani Fleming" userId="c3ba4f3ed278baae" providerId="LiveId" clId="{9A6A24E0-E1FE-41E8-BDF1-49443F3516CE}" dt="2021-06-11T13:54:37.524" v="634" actId="1076"/>
          <ac:picMkLst>
            <pc:docMk/>
            <pc:sldMk cId="3285620332" sldId="266"/>
            <ac:picMk id="5" creationId="{10FD2D78-0D16-4FBD-AA1D-5748ED1F17F6}"/>
          </ac:picMkLst>
        </pc:picChg>
      </pc:sldChg>
      <pc:sldChg chg="addSp delSp modSp mod">
        <pc:chgData name="Shani Fleming" userId="c3ba4f3ed278baae" providerId="LiveId" clId="{9A6A24E0-E1FE-41E8-BDF1-49443F3516CE}" dt="2021-06-11T19:12:12.546" v="1417" actId="14100"/>
        <pc:sldMkLst>
          <pc:docMk/>
          <pc:sldMk cId="2641830248" sldId="267"/>
        </pc:sldMkLst>
        <pc:spChg chg="mod">
          <ac:chgData name="Shani Fleming" userId="c3ba4f3ed278baae" providerId="LiveId" clId="{9A6A24E0-E1FE-41E8-BDF1-49443F3516CE}" dt="2021-06-11T16:40:53.978" v="997" actId="15"/>
          <ac:spMkLst>
            <pc:docMk/>
            <pc:sldMk cId="2641830248" sldId="267"/>
            <ac:spMk id="3" creationId="{3C5EA447-EACE-4D2D-BD02-AA871124C65C}"/>
          </ac:spMkLst>
        </pc:spChg>
        <pc:spChg chg="del mod">
          <ac:chgData name="Shani Fleming" userId="c3ba4f3ed278baae" providerId="LiveId" clId="{9A6A24E0-E1FE-41E8-BDF1-49443F3516CE}" dt="2021-06-11T17:12:59.037" v="1021" actId="21"/>
          <ac:spMkLst>
            <pc:docMk/>
            <pc:sldMk cId="2641830248" sldId="267"/>
            <ac:spMk id="4" creationId="{438C8E06-E700-4049-B6AD-3928A1CBC193}"/>
          </ac:spMkLst>
        </pc:spChg>
        <pc:picChg chg="add mod">
          <ac:chgData name="Shani Fleming" userId="c3ba4f3ed278baae" providerId="LiveId" clId="{9A6A24E0-E1FE-41E8-BDF1-49443F3516CE}" dt="2021-06-11T16:47:21.999" v="1010" actId="1076"/>
          <ac:picMkLst>
            <pc:docMk/>
            <pc:sldMk cId="2641830248" sldId="267"/>
            <ac:picMk id="5" creationId="{9F61CB82-ECBD-4F5E-8747-F7AB8129337F}"/>
          </ac:picMkLst>
        </pc:picChg>
        <pc:picChg chg="add mod modCrop">
          <ac:chgData name="Shani Fleming" userId="c3ba4f3ed278baae" providerId="LiveId" clId="{9A6A24E0-E1FE-41E8-BDF1-49443F3516CE}" dt="2021-06-11T19:12:12.546" v="1417" actId="14100"/>
          <ac:picMkLst>
            <pc:docMk/>
            <pc:sldMk cId="2641830248" sldId="267"/>
            <ac:picMk id="7" creationId="{22EA7D12-3308-4678-B977-BFC4053D00DC}"/>
          </ac:picMkLst>
        </pc:picChg>
      </pc:sldChg>
      <pc:sldChg chg="addSp delSp modSp mod">
        <pc:chgData name="Shani Fleming" userId="c3ba4f3ed278baae" providerId="LiveId" clId="{9A6A24E0-E1FE-41E8-BDF1-49443F3516CE}" dt="2021-06-11T19:15:09.706" v="1418" actId="21"/>
        <pc:sldMkLst>
          <pc:docMk/>
          <pc:sldMk cId="3179775275" sldId="268"/>
        </pc:sldMkLst>
        <pc:spChg chg="mod">
          <ac:chgData name="Shani Fleming" userId="c3ba4f3ed278baae" providerId="LiveId" clId="{9A6A24E0-E1FE-41E8-BDF1-49443F3516CE}" dt="2021-06-11T15:48:09.938" v="903" actId="20577"/>
          <ac:spMkLst>
            <pc:docMk/>
            <pc:sldMk cId="3179775275" sldId="268"/>
            <ac:spMk id="2" creationId="{4AA0017E-17CC-4C86-9A7E-6A73E8E0041C}"/>
          </ac:spMkLst>
        </pc:spChg>
        <pc:spChg chg="del">
          <ac:chgData name="Shani Fleming" userId="c3ba4f3ed278baae" providerId="LiveId" clId="{9A6A24E0-E1FE-41E8-BDF1-49443F3516CE}" dt="2021-06-11T13:38:34.169" v="345" actId="931"/>
          <ac:spMkLst>
            <pc:docMk/>
            <pc:sldMk cId="3179775275" sldId="268"/>
            <ac:spMk id="3" creationId="{029A0927-8384-4540-B62B-5B16C14550CA}"/>
          </ac:spMkLst>
        </pc:spChg>
        <pc:spChg chg="add del mod">
          <ac:chgData name="Shani Fleming" userId="c3ba4f3ed278baae" providerId="LiveId" clId="{9A6A24E0-E1FE-41E8-BDF1-49443F3516CE}" dt="2021-06-11T19:15:09.706" v="1418" actId="21"/>
          <ac:spMkLst>
            <pc:docMk/>
            <pc:sldMk cId="3179775275" sldId="268"/>
            <ac:spMk id="6" creationId="{15D2BC61-4F82-48BD-B1A4-122F99A25099}"/>
          </ac:spMkLst>
        </pc:spChg>
        <pc:graphicFrameChg chg="add mod modGraphic">
          <ac:chgData name="Shani Fleming" userId="c3ba4f3ed278baae" providerId="LiveId" clId="{9A6A24E0-E1FE-41E8-BDF1-49443F3516CE}" dt="2021-06-11T13:43:27.129" v="398" actId="20577"/>
          <ac:graphicFrameMkLst>
            <pc:docMk/>
            <pc:sldMk cId="3179775275" sldId="268"/>
            <ac:graphicFrameMk id="7" creationId="{1D0F6F0D-DDE0-440A-8C40-B13C2269BB87}"/>
          </ac:graphicFrameMkLst>
        </pc:graphicFrameChg>
        <pc:picChg chg="add mod">
          <ac:chgData name="Shani Fleming" userId="c3ba4f3ed278baae" providerId="LiveId" clId="{9A6A24E0-E1FE-41E8-BDF1-49443F3516CE}" dt="2021-06-11T13:42:28.619" v="378" actId="1076"/>
          <ac:picMkLst>
            <pc:docMk/>
            <pc:sldMk cId="3179775275" sldId="268"/>
            <ac:picMk id="5" creationId="{8BB1C55F-739E-4795-B16E-9152F69F2E0C}"/>
          </ac:picMkLst>
        </pc:picChg>
        <pc:picChg chg="add mod">
          <ac:chgData name="Shani Fleming" userId="c3ba4f3ed278baae" providerId="LiveId" clId="{9A6A24E0-E1FE-41E8-BDF1-49443F3516CE}" dt="2021-06-11T16:47:14.199" v="1008" actId="1076"/>
          <ac:picMkLst>
            <pc:docMk/>
            <pc:sldMk cId="3179775275" sldId="268"/>
            <ac:picMk id="8" creationId="{C8332C22-7450-4A11-A4B8-90C6481119D8}"/>
          </ac:picMkLst>
        </pc:picChg>
      </pc:sldChg>
      <pc:sldChg chg="addSp delSp modSp mod modAnim">
        <pc:chgData name="Shani Fleming" userId="c3ba4f3ed278baae" providerId="LiveId" clId="{9A6A24E0-E1FE-41E8-BDF1-49443F3516CE}" dt="2021-06-11T17:48:21.151" v="1035"/>
        <pc:sldMkLst>
          <pc:docMk/>
          <pc:sldMk cId="378932519" sldId="269"/>
        </pc:sldMkLst>
        <pc:spChg chg="add mod">
          <ac:chgData name="Shani Fleming" userId="c3ba4f3ed278baae" providerId="LiveId" clId="{9A6A24E0-E1FE-41E8-BDF1-49443F3516CE}" dt="2021-06-11T15:05:42.046" v="857" actId="1076"/>
          <ac:spMkLst>
            <pc:docMk/>
            <pc:sldMk cId="378932519" sldId="269"/>
            <ac:spMk id="3" creationId="{9B9D82AB-ABD6-4FE4-8890-4765C27D4A7E}"/>
          </ac:spMkLst>
        </pc:spChg>
        <pc:spChg chg="add mod">
          <ac:chgData name="Shani Fleming" userId="c3ba4f3ed278baae" providerId="LiveId" clId="{9A6A24E0-E1FE-41E8-BDF1-49443F3516CE}" dt="2021-06-11T17:47:51.814" v="1030" actId="208"/>
          <ac:spMkLst>
            <pc:docMk/>
            <pc:sldMk cId="378932519" sldId="269"/>
            <ac:spMk id="4" creationId="{EDA21765-E809-485F-86A5-BE5D1F742051}"/>
          </ac:spMkLst>
        </pc:spChg>
        <pc:spChg chg="add mod">
          <ac:chgData name="Shani Fleming" userId="c3ba4f3ed278baae" providerId="LiveId" clId="{9A6A24E0-E1FE-41E8-BDF1-49443F3516CE}" dt="2021-06-11T17:48:17.248" v="1034" actId="207"/>
          <ac:spMkLst>
            <pc:docMk/>
            <pc:sldMk cId="378932519" sldId="269"/>
            <ac:spMk id="5" creationId="{3E073CBC-C354-4A39-81D9-A67447823A6F}"/>
          </ac:spMkLst>
        </pc:spChg>
        <pc:picChg chg="del">
          <ac:chgData name="Shani Fleming" userId="c3ba4f3ed278baae" providerId="LiveId" clId="{9A6A24E0-E1FE-41E8-BDF1-49443F3516CE}" dt="2021-06-11T15:04:46.148" v="847" actId="21"/>
          <ac:picMkLst>
            <pc:docMk/>
            <pc:sldMk cId="378932519" sldId="269"/>
            <ac:picMk id="2" creationId="{72FDFF51-6622-440C-B88C-05A148618885}"/>
          </ac:picMkLst>
        </pc:picChg>
        <pc:picChg chg="add mod">
          <ac:chgData name="Shani Fleming" userId="c3ba4f3ed278baae" providerId="LiveId" clId="{9A6A24E0-E1FE-41E8-BDF1-49443F3516CE}" dt="2021-06-11T15:04:54.258" v="849" actId="14100"/>
          <ac:picMkLst>
            <pc:docMk/>
            <pc:sldMk cId="378932519" sldId="269"/>
            <ac:picMk id="2050" creationId="{244BFC96-51AD-4CB9-A3CC-879D9A7302B5}"/>
          </ac:picMkLst>
        </pc:picChg>
      </pc:sldChg>
      <pc:sldChg chg="del">
        <pc:chgData name="Shani Fleming" userId="c3ba4f3ed278baae" providerId="LiveId" clId="{9A6A24E0-E1FE-41E8-BDF1-49443F3516CE}" dt="2021-06-11T15:05:05.984" v="850" actId="2696"/>
        <pc:sldMkLst>
          <pc:docMk/>
          <pc:sldMk cId="595490032" sldId="270"/>
        </pc:sldMkLst>
      </pc:sldChg>
      <pc:sldChg chg="modSp mod modAnim">
        <pc:chgData name="Shani Fleming" userId="c3ba4f3ed278baae" providerId="LiveId" clId="{9A6A24E0-E1FE-41E8-BDF1-49443F3516CE}" dt="2021-06-11T19:27:15.481" v="1421"/>
        <pc:sldMkLst>
          <pc:docMk/>
          <pc:sldMk cId="4139133371" sldId="271"/>
        </pc:sldMkLst>
        <pc:spChg chg="mod">
          <ac:chgData name="Shani Fleming" userId="c3ba4f3ed278baae" providerId="LiveId" clId="{9A6A24E0-E1FE-41E8-BDF1-49443F3516CE}" dt="2021-06-11T18:51:18.338" v="1411" actId="20577"/>
          <ac:spMkLst>
            <pc:docMk/>
            <pc:sldMk cId="4139133371" sldId="271"/>
            <ac:spMk id="3" creationId="{6C5733B9-D91B-4857-A65C-294937493A44}"/>
          </ac:spMkLst>
        </pc:spChg>
        <pc:graphicFrameChg chg="mod modGraphic">
          <ac:chgData name="Shani Fleming" userId="c3ba4f3ed278baae" providerId="LiveId" clId="{9A6A24E0-E1FE-41E8-BDF1-49443F3516CE}" dt="2021-06-11T18:51:41.764" v="1412" actId="1076"/>
          <ac:graphicFrameMkLst>
            <pc:docMk/>
            <pc:sldMk cId="4139133371" sldId="271"/>
            <ac:graphicFrameMk id="5" creationId="{2B838BB2-0DCF-47A2-A77D-04C9D3224D95}"/>
          </ac:graphicFrameMkLst>
        </pc:graphicFrameChg>
      </pc:sldChg>
      <pc:sldChg chg="modAnim">
        <pc:chgData name="Shani Fleming" userId="c3ba4f3ed278baae" providerId="LiveId" clId="{9A6A24E0-E1FE-41E8-BDF1-49443F3516CE}" dt="2021-06-11T13:35:21.859" v="342"/>
        <pc:sldMkLst>
          <pc:docMk/>
          <pc:sldMk cId="1197445079" sldId="272"/>
        </pc:sldMkLst>
      </pc:sldChg>
      <pc:sldChg chg="addSp modSp mod modAnim">
        <pc:chgData name="Shani Fleming" userId="c3ba4f3ed278baae" providerId="LiveId" clId="{9A6A24E0-E1FE-41E8-BDF1-49443F3516CE}" dt="2021-06-11T19:50:16.085" v="1434" actId="20577"/>
        <pc:sldMkLst>
          <pc:docMk/>
          <pc:sldMk cId="2555210141" sldId="273"/>
        </pc:sldMkLst>
        <pc:spChg chg="mod">
          <ac:chgData name="Shani Fleming" userId="c3ba4f3ed278baae" providerId="LiveId" clId="{9A6A24E0-E1FE-41E8-BDF1-49443F3516CE}" dt="2021-06-11T19:50:16.085" v="1434" actId="20577"/>
          <ac:spMkLst>
            <pc:docMk/>
            <pc:sldMk cId="2555210141" sldId="273"/>
            <ac:spMk id="4" creationId="{91F09DC5-1903-4A55-AECF-BE1BE0FFD643}"/>
          </ac:spMkLst>
        </pc:spChg>
        <pc:picChg chg="add mod modCrop">
          <ac:chgData name="Shani Fleming" userId="c3ba4f3ed278baae" providerId="LiveId" clId="{9A6A24E0-E1FE-41E8-BDF1-49443F3516CE}" dt="2021-06-11T13:33:03.292" v="332" actId="1076"/>
          <ac:picMkLst>
            <pc:docMk/>
            <pc:sldMk cId="2555210141" sldId="273"/>
            <ac:picMk id="5" creationId="{6E3DAABF-E5A9-48B7-9DC5-45914C2FF3C6}"/>
          </ac:picMkLst>
        </pc:picChg>
        <pc:picChg chg="add mod modCrop">
          <ac:chgData name="Shani Fleming" userId="c3ba4f3ed278baae" providerId="LiveId" clId="{9A6A24E0-E1FE-41E8-BDF1-49443F3516CE}" dt="2021-06-11T13:34:51.515" v="339" actId="1076"/>
          <ac:picMkLst>
            <pc:docMk/>
            <pc:sldMk cId="2555210141" sldId="273"/>
            <ac:picMk id="7" creationId="{6C08A5CB-C233-43EF-9BB7-3BD9AEC6BE88}"/>
          </ac:picMkLst>
        </pc:picChg>
      </pc:sldChg>
      <pc:sldChg chg="addSp delSp modSp new mod">
        <pc:chgData name="Shani Fleming" userId="c3ba4f3ed278baae" providerId="LiveId" clId="{9A6A24E0-E1FE-41E8-BDF1-49443F3516CE}" dt="2021-06-11T16:47:29.013" v="1012" actId="1076"/>
        <pc:sldMkLst>
          <pc:docMk/>
          <pc:sldMk cId="3491683063" sldId="274"/>
        </pc:sldMkLst>
        <pc:spChg chg="del">
          <ac:chgData name="Shani Fleming" userId="c3ba4f3ed278baae" providerId="LiveId" clId="{9A6A24E0-E1FE-41E8-BDF1-49443F3516CE}" dt="2021-06-11T13:51:24.339" v="625" actId="931"/>
          <ac:spMkLst>
            <pc:docMk/>
            <pc:sldMk cId="3491683063" sldId="274"/>
            <ac:spMk id="2" creationId="{36F44524-BE9E-4B02-8909-EC3CDE35B9A5}"/>
          </ac:spMkLst>
        </pc:spChg>
        <pc:spChg chg="mod">
          <ac:chgData name="Shani Fleming" userId="c3ba4f3ed278baae" providerId="LiveId" clId="{9A6A24E0-E1FE-41E8-BDF1-49443F3516CE}" dt="2021-06-11T13:47:55.199" v="491" actId="20577"/>
          <ac:spMkLst>
            <pc:docMk/>
            <pc:sldMk cId="3491683063" sldId="274"/>
            <ac:spMk id="3" creationId="{FA8280FA-D1CE-4519-A9C3-CE0F8C519B87}"/>
          </ac:spMkLst>
        </pc:spChg>
        <pc:spChg chg="mod">
          <ac:chgData name="Shani Fleming" userId="c3ba4f3ed278baae" providerId="LiveId" clId="{9A6A24E0-E1FE-41E8-BDF1-49443F3516CE}" dt="2021-06-11T13:49:28.154" v="624" actId="27636"/>
          <ac:spMkLst>
            <pc:docMk/>
            <pc:sldMk cId="3491683063" sldId="274"/>
            <ac:spMk id="4" creationId="{9ED5D9CB-E937-4DC0-BBB3-9F1F63B20DAB}"/>
          </ac:spMkLst>
        </pc:spChg>
        <pc:picChg chg="add mod">
          <ac:chgData name="Shani Fleming" userId="c3ba4f3ed278baae" providerId="LiveId" clId="{9A6A24E0-E1FE-41E8-BDF1-49443F3516CE}" dt="2021-06-11T13:51:28.619" v="626" actId="1076"/>
          <ac:picMkLst>
            <pc:docMk/>
            <pc:sldMk cId="3491683063" sldId="274"/>
            <ac:picMk id="6" creationId="{A51A2EB7-ABDB-40B3-A5E0-7FF21AE08534}"/>
          </ac:picMkLst>
        </pc:picChg>
        <pc:picChg chg="add mod">
          <ac:chgData name="Shani Fleming" userId="c3ba4f3ed278baae" providerId="LiveId" clId="{9A6A24E0-E1FE-41E8-BDF1-49443F3516CE}" dt="2021-06-11T16:47:29.013" v="1012" actId="1076"/>
          <ac:picMkLst>
            <pc:docMk/>
            <pc:sldMk cId="3491683063" sldId="274"/>
            <ac:picMk id="7" creationId="{8CBAB53C-0695-474A-8145-57AFAEA1D3CD}"/>
          </ac:picMkLst>
        </pc:picChg>
      </pc:sldChg>
      <pc:sldChg chg="addSp delSp modSp add mod">
        <pc:chgData name="Shani Fleming" userId="c3ba4f3ed278baae" providerId="LiveId" clId="{9A6A24E0-E1FE-41E8-BDF1-49443F3516CE}" dt="2021-06-11T14:14:47.428" v="845" actId="20577"/>
        <pc:sldMkLst>
          <pc:docMk/>
          <pc:sldMk cId="580440448" sldId="275"/>
        </pc:sldMkLst>
        <pc:spChg chg="mod">
          <ac:chgData name="Shani Fleming" userId="c3ba4f3ed278baae" providerId="LiveId" clId="{9A6A24E0-E1FE-41E8-BDF1-49443F3516CE}" dt="2021-06-11T14:14:47.428" v="845" actId="20577"/>
          <ac:spMkLst>
            <pc:docMk/>
            <pc:sldMk cId="580440448" sldId="275"/>
            <ac:spMk id="3" creationId="{FCB49264-558F-4A4A-A468-9C58095E69B8}"/>
          </ac:spMkLst>
        </pc:spChg>
        <pc:picChg chg="del mod">
          <ac:chgData name="Shani Fleming" userId="c3ba4f3ed278baae" providerId="LiveId" clId="{9A6A24E0-E1FE-41E8-BDF1-49443F3516CE}" dt="2021-06-11T14:02:07.830" v="650" actId="21"/>
          <ac:picMkLst>
            <pc:docMk/>
            <pc:sldMk cId="580440448" sldId="275"/>
            <ac:picMk id="5" creationId="{10FD2D78-0D16-4FBD-AA1D-5748ED1F17F6}"/>
          </ac:picMkLst>
        </pc:picChg>
        <pc:picChg chg="add mod">
          <ac:chgData name="Shani Fleming" userId="c3ba4f3ed278baae" providerId="LiveId" clId="{9A6A24E0-E1FE-41E8-BDF1-49443F3516CE}" dt="2021-06-11T14:03:54.903" v="655" actId="1076"/>
          <ac:picMkLst>
            <pc:docMk/>
            <pc:sldMk cId="580440448" sldId="275"/>
            <ac:picMk id="1026" creationId="{C197A075-3A3A-4EBC-8DAE-9D86A01F5A41}"/>
          </ac:picMkLst>
        </pc:picChg>
      </pc:sldChg>
      <pc:sldChg chg="addSp delSp modSp new del mod">
        <pc:chgData name="Shani Fleming" userId="c3ba4f3ed278baae" providerId="LiveId" clId="{9A6A24E0-E1FE-41E8-BDF1-49443F3516CE}" dt="2021-06-11T16:08:28.045" v="965" actId="2696"/>
        <pc:sldMkLst>
          <pc:docMk/>
          <pc:sldMk cId="1022094382" sldId="276"/>
        </pc:sldMkLst>
        <pc:spChg chg="mod">
          <ac:chgData name="Shani Fleming" userId="c3ba4f3ed278baae" providerId="LiveId" clId="{9A6A24E0-E1FE-41E8-BDF1-49443F3516CE}" dt="2021-06-11T16:06:18.153" v="931" actId="20577"/>
          <ac:spMkLst>
            <pc:docMk/>
            <pc:sldMk cId="1022094382" sldId="276"/>
            <ac:spMk id="2" creationId="{58227F38-846A-4655-9328-C3C4BB5100DF}"/>
          </ac:spMkLst>
        </pc:spChg>
        <pc:spChg chg="del">
          <ac:chgData name="Shani Fleming" userId="c3ba4f3ed278baae" providerId="LiveId" clId="{9A6A24E0-E1FE-41E8-BDF1-49443F3516CE}" dt="2021-06-11T16:06:48.439" v="932" actId="931"/>
          <ac:spMkLst>
            <pc:docMk/>
            <pc:sldMk cId="1022094382" sldId="276"/>
            <ac:spMk id="3" creationId="{F73795B9-8CDB-4D36-B084-F84A5604DCE5}"/>
          </ac:spMkLst>
        </pc:spChg>
        <pc:spChg chg="add del mod">
          <ac:chgData name="Shani Fleming" userId="c3ba4f3ed278baae" providerId="LiveId" clId="{9A6A24E0-E1FE-41E8-BDF1-49443F3516CE}" dt="2021-06-11T16:07:47.868" v="958" actId="21"/>
          <ac:spMkLst>
            <pc:docMk/>
            <pc:sldMk cId="1022094382" sldId="276"/>
            <ac:spMk id="6" creationId="{781237B5-AFA4-46FB-B698-7029E1C8DA9E}"/>
          </ac:spMkLst>
        </pc:spChg>
        <pc:spChg chg="add mod">
          <ac:chgData name="Shani Fleming" userId="c3ba4f3ed278baae" providerId="LiveId" clId="{9A6A24E0-E1FE-41E8-BDF1-49443F3516CE}" dt="2021-06-11T16:07:47.868" v="958" actId="21"/>
          <ac:spMkLst>
            <pc:docMk/>
            <pc:sldMk cId="1022094382" sldId="276"/>
            <ac:spMk id="8" creationId="{B0CB7276-0B0F-40C3-A74F-42D5A678171F}"/>
          </ac:spMkLst>
        </pc:spChg>
        <pc:picChg chg="add del mod">
          <ac:chgData name="Shani Fleming" userId="c3ba4f3ed278baae" providerId="LiveId" clId="{9A6A24E0-E1FE-41E8-BDF1-49443F3516CE}" dt="2021-06-11T16:07:47.868" v="958" actId="21"/>
          <ac:picMkLst>
            <pc:docMk/>
            <pc:sldMk cId="1022094382" sldId="276"/>
            <ac:picMk id="5" creationId="{5D1DD8E1-59AD-417D-B368-BDEDFFA573FF}"/>
          </ac:picMkLst>
        </pc:picChg>
      </pc:sldChg>
      <pc:sldChg chg="add del">
        <pc:chgData name="Shani Fleming" userId="c3ba4f3ed278baae" providerId="LiveId" clId="{9A6A24E0-E1FE-41E8-BDF1-49443F3516CE}" dt="2021-06-11T14:01:46.033" v="637"/>
        <pc:sldMkLst>
          <pc:docMk/>
          <pc:sldMk cId="2447583122" sldId="276"/>
        </pc:sldMkLst>
      </pc:sldChg>
      <pc:sldChg chg="addSp delSp modSp new mod">
        <pc:chgData name="Shani Fleming" userId="c3ba4f3ed278baae" providerId="LiveId" clId="{9A6A24E0-E1FE-41E8-BDF1-49443F3516CE}" dt="2021-06-11T17:22:23.584" v="1026" actId="1076"/>
        <pc:sldMkLst>
          <pc:docMk/>
          <pc:sldMk cId="846961033" sldId="277"/>
        </pc:sldMkLst>
        <pc:spChg chg="del">
          <ac:chgData name="Shani Fleming" userId="c3ba4f3ed278baae" providerId="LiveId" clId="{9A6A24E0-E1FE-41E8-BDF1-49443F3516CE}" dt="2021-06-11T16:07:51.877" v="960" actId="21"/>
          <ac:spMkLst>
            <pc:docMk/>
            <pc:sldMk cId="846961033" sldId="277"/>
            <ac:spMk id="2" creationId="{E67C009C-507B-4039-A4AD-78807529FB32}"/>
          </ac:spMkLst>
        </pc:spChg>
        <pc:spChg chg="mod">
          <ac:chgData name="Shani Fleming" userId="c3ba4f3ed278baae" providerId="LiveId" clId="{9A6A24E0-E1FE-41E8-BDF1-49443F3516CE}" dt="2021-06-11T16:08:36.711" v="982" actId="20577"/>
          <ac:spMkLst>
            <pc:docMk/>
            <pc:sldMk cId="846961033" sldId="277"/>
            <ac:spMk id="3" creationId="{BBF12786-A7A1-455E-A217-A1690EA73529}"/>
          </ac:spMkLst>
        </pc:spChg>
        <pc:spChg chg="del">
          <ac:chgData name="Shani Fleming" userId="c3ba4f3ed278baae" providerId="LiveId" clId="{9A6A24E0-E1FE-41E8-BDF1-49443F3516CE}" dt="2021-06-11T16:07:36.112" v="954" actId="21"/>
          <ac:spMkLst>
            <pc:docMk/>
            <pc:sldMk cId="846961033" sldId="277"/>
            <ac:spMk id="4" creationId="{F1712110-D129-4AAE-A2EE-80F75903F2F0}"/>
          </ac:spMkLst>
        </pc:spChg>
        <pc:spChg chg="add del mod">
          <ac:chgData name="Shani Fleming" userId="c3ba4f3ed278baae" providerId="LiveId" clId="{9A6A24E0-E1FE-41E8-BDF1-49443F3516CE}" dt="2021-06-11T17:22:06.773" v="1023" actId="21"/>
          <ac:spMkLst>
            <pc:docMk/>
            <pc:sldMk cId="846961033" sldId="277"/>
            <ac:spMk id="6" creationId="{76BD4FFB-C8C5-45F1-A7C7-7C0355699A54}"/>
          </ac:spMkLst>
        </pc:spChg>
        <pc:picChg chg="add del mod">
          <ac:chgData name="Shani Fleming" userId="c3ba4f3ed278baae" providerId="LiveId" clId="{9A6A24E0-E1FE-41E8-BDF1-49443F3516CE}" dt="2021-06-11T17:22:06.773" v="1023" actId="21"/>
          <ac:picMkLst>
            <pc:docMk/>
            <pc:sldMk cId="846961033" sldId="277"/>
            <ac:picMk id="5" creationId="{DAF0F2A5-D429-49CF-97B8-B5D9BE8055DF}"/>
          </ac:picMkLst>
        </pc:picChg>
        <pc:picChg chg="add mod">
          <ac:chgData name="Shani Fleming" userId="c3ba4f3ed278baae" providerId="LiveId" clId="{9A6A24E0-E1FE-41E8-BDF1-49443F3516CE}" dt="2021-06-11T16:46:34.866" v="1000" actId="1076"/>
          <ac:picMkLst>
            <pc:docMk/>
            <pc:sldMk cId="846961033" sldId="277"/>
            <ac:picMk id="7" creationId="{E0AD9762-5E8F-4162-BAFD-C80FE4FACBD1}"/>
          </ac:picMkLst>
        </pc:picChg>
        <pc:picChg chg="add mod">
          <ac:chgData name="Shani Fleming" userId="c3ba4f3ed278baae" providerId="LiveId" clId="{9A6A24E0-E1FE-41E8-BDF1-49443F3516CE}" dt="2021-06-11T17:22:23.584" v="1026" actId="1076"/>
          <ac:picMkLst>
            <pc:docMk/>
            <pc:sldMk cId="846961033" sldId="277"/>
            <ac:picMk id="9" creationId="{48984EFE-4EEF-4A1B-8EB5-23C68FE0699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7FDB8-34A1-4FCA-83E2-FC5D547F5DB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1FBB2-F871-48A7-BFF1-64B358124A65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B067DF56-22C2-4311-9793-D73B28894CC5}" type="parTrans" cxnId="{33B083F0-61C8-4F3F-872C-68A583848FDA}">
      <dgm:prSet/>
      <dgm:spPr/>
      <dgm:t>
        <a:bodyPr/>
        <a:lstStyle/>
        <a:p>
          <a:endParaRPr lang="en-US"/>
        </a:p>
      </dgm:t>
    </dgm:pt>
    <dgm:pt modelId="{7AB8E410-C46A-46A9-8869-498BDF278F44}" type="sibTrans" cxnId="{33B083F0-61C8-4F3F-872C-68A583848FDA}">
      <dgm:prSet/>
      <dgm:spPr/>
      <dgm:t>
        <a:bodyPr/>
        <a:lstStyle/>
        <a:p>
          <a:endParaRPr lang="en-US"/>
        </a:p>
      </dgm:t>
    </dgm:pt>
    <dgm:pt modelId="{8E3BC66C-2AC3-4093-B46F-0BF1972F9B4C}">
      <dgm:prSet phldrT="[Text]"/>
      <dgm:spPr/>
      <dgm:t>
        <a:bodyPr/>
        <a:lstStyle/>
        <a:p>
          <a:r>
            <a:rPr lang="en-US" dirty="0"/>
            <a:t>Metrics</a:t>
          </a:r>
        </a:p>
      </dgm:t>
    </dgm:pt>
    <dgm:pt modelId="{8B840A96-A956-47A7-AF05-653FA446B2A4}" type="parTrans" cxnId="{FCB6D387-9732-4FBB-A765-0C496ADE431A}">
      <dgm:prSet/>
      <dgm:spPr/>
      <dgm:t>
        <a:bodyPr/>
        <a:lstStyle/>
        <a:p>
          <a:endParaRPr lang="en-US"/>
        </a:p>
      </dgm:t>
    </dgm:pt>
    <dgm:pt modelId="{7FF5D791-F3AD-4012-8487-ECE57919F561}" type="sibTrans" cxnId="{FCB6D387-9732-4FBB-A765-0C496ADE431A}">
      <dgm:prSet/>
      <dgm:spPr/>
      <dgm:t>
        <a:bodyPr/>
        <a:lstStyle/>
        <a:p>
          <a:endParaRPr lang="en-US"/>
        </a:p>
      </dgm:t>
    </dgm:pt>
    <dgm:pt modelId="{FEB9B719-A7C9-453D-A38E-2DF5B15D9A92}">
      <dgm:prSet phldrT="[Text]"/>
      <dgm:spPr/>
      <dgm:t>
        <a:bodyPr/>
        <a:lstStyle/>
        <a:p>
          <a:r>
            <a:rPr lang="en-US" dirty="0"/>
            <a:t>KPIs</a:t>
          </a:r>
        </a:p>
      </dgm:t>
    </dgm:pt>
    <dgm:pt modelId="{63690105-4550-46B3-87A9-2C324EB65B35}" type="parTrans" cxnId="{CFC10737-2463-4022-81E7-CC17A9CAEB56}">
      <dgm:prSet/>
      <dgm:spPr/>
      <dgm:t>
        <a:bodyPr/>
        <a:lstStyle/>
        <a:p>
          <a:endParaRPr lang="en-US"/>
        </a:p>
      </dgm:t>
    </dgm:pt>
    <dgm:pt modelId="{93CCDA54-A38C-490B-B766-2E9AAD872F53}" type="sibTrans" cxnId="{CFC10737-2463-4022-81E7-CC17A9CAEB56}">
      <dgm:prSet/>
      <dgm:spPr/>
      <dgm:t>
        <a:bodyPr/>
        <a:lstStyle/>
        <a:p>
          <a:endParaRPr lang="en-US"/>
        </a:p>
      </dgm:t>
    </dgm:pt>
    <dgm:pt modelId="{B930A04A-859A-44A0-94F0-1733C73E30A7}">
      <dgm:prSet phldrT="[Text]"/>
      <dgm:spPr/>
      <dgm:t>
        <a:bodyPr/>
        <a:lstStyle/>
        <a:p>
          <a:r>
            <a:rPr lang="en-US" dirty="0"/>
            <a:t>Actionable steps</a:t>
          </a:r>
        </a:p>
      </dgm:t>
    </dgm:pt>
    <dgm:pt modelId="{CAF60FDE-B5D7-458A-ADE5-62CB08EE43B5}" type="parTrans" cxnId="{C25610FD-4078-4EFC-82C9-A977B2EADE35}">
      <dgm:prSet/>
      <dgm:spPr/>
      <dgm:t>
        <a:bodyPr/>
        <a:lstStyle/>
        <a:p>
          <a:endParaRPr lang="en-US"/>
        </a:p>
      </dgm:t>
    </dgm:pt>
    <dgm:pt modelId="{ADAC9394-31DD-454C-9E3E-ACFCC07D5B95}" type="sibTrans" cxnId="{C25610FD-4078-4EFC-82C9-A977B2EADE35}">
      <dgm:prSet/>
      <dgm:spPr/>
      <dgm:t>
        <a:bodyPr/>
        <a:lstStyle/>
        <a:p>
          <a:endParaRPr lang="en-US"/>
        </a:p>
      </dgm:t>
    </dgm:pt>
    <dgm:pt modelId="{18122DCA-9F17-4481-B62D-07FE012860A6}" type="pres">
      <dgm:prSet presAssocID="{99C7FDB8-34A1-4FCA-83E2-FC5D547F5DB0}" presName="Name0" presStyleCnt="0">
        <dgm:presLayoutVars>
          <dgm:chMax val="4"/>
          <dgm:resizeHandles val="exact"/>
        </dgm:presLayoutVars>
      </dgm:prSet>
      <dgm:spPr/>
    </dgm:pt>
    <dgm:pt modelId="{19835B0A-9426-45BA-8DE1-2365ED9372F4}" type="pres">
      <dgm:prSet presAssocID="{99C7FDB8-34A1-4FCA-83E2-FC5D547F5DB0}" presName="ellipse" presStyleLbl="trBgShp" presStyleIdx="0" presStyleCnt="1"/>
      <dgm:spPr/>
    </dgm:pt>
    <dgm:pt modelId="{0545F6CA-AF9C-4E28-9EF9-2D010B13D457}" type="pres">
      <dgm:prSet presAssocID="{99C7FDB8-34A1-4FCA-83E2-FC5D547F5DB0}" presName="arrow1" presStyleLbl="fgShp" presStyleIdx="0" presStyleCnt="1"/>
      <dgm:spPr/>
    </dgm:pt>
    <dgm:pt modelId="{89897D22-94C1-4A50-8545-5116E866DFEA}" type="pres">
      <dgm:prSet presAssocID="{99C7FDB8-34A1-4FCA-83E2-FC5D547F5DB0}" presName="rectangle" presStyleLbl="revTx" presStyleIdx="0" presStyleCnt="1">
        <dgm:presLayoutVars>
          <dgm:bulletEnabled val="1"/>
        </dgm:presLayoutVars>
      </dgm:prSet>
      <dgm:spPr/>
    </dgm:pt>
    <dgm:pt modelId="{8AA6E31B-EAB7-4E1E-AAAF-CF7D9C3B3D88}" type="pres">
      <dgm:prSet presAssocID="{8E3BC66C-2AC3-4093-B46F-0BF1972F9B4C}" presName="item1" presStyleLbl="node1" presStyleIdx="0" presStyleCnt="3">
        <dgm:presLayoutVars>
          <dgm:bulletEnabled val="1"/>
        </dgm:presLayoutVars>
      </dgm:prSet>
      <dgm:spPr/>
    </dgm:pt>
    <dgm:pt modelId="{946F86EE-ABB9-4815-BDA6-AD5D0F3E7890}" type="pres">
      <dgm:prSet presAssocID="{FEB9B719-A7C9-453D-A38E-2DF5B15D9A92}" presName="item2" presStyleLbl="node1" presStyleIdx="1" presStyleCnt="3">
        <dgm:presLayoutVars>
          <dgm:bulletEnabled val="1"/>
        </dgm:presLayoutVars>
      </dgm:prSet>
      <dgm:spPr/>
    </dgm:pt>
    <dgm:pt modelId="{4237A4D3-C012-49AF-B373-B0A1DE187A81}" type="pres">
      <dgm:prSet presAssocID="{B930A04A-859A-44A0-94F0-1733C73E30A7}" presName="item3" presStyleLbl="node1" presStyleIdx="2" presStyleCnt="3">
        <dgm:presLayoutVars>
          <dgm:bulletEnabled val="1"/>
        </dgm:presLayoutVars>
      </dgm:prSet>
      <dgm:spPr/>
    </dgm:pt>
    <dgm:pt modelId="{071D6A33-6CE2-4B96-B9A5-FFBC80332106}" type="pres">
      <dgm:prSet presAssocID="{99C7FDB8-34A1-4FCA-83E2-FC5D547F5DB0}" presName="funnel" presStyleLbl="trAlignAcc1" presStyleIdx="0" presStyleCnt="1" custLinFactNeighborX="-761" custLinFactNeighborY="1699"/>
      <dgm:spPr/>
    </dgm:pt>
  </dgm:ptLst>
  <dgm:cxnLst>
    <dgm:cxn modelId="{D603A00B-EDB2-4508-8A7E-F614AB8A046A}" type="presOf" srcId="{99C7FDB8-34A1-4FCA-83E2-FC5D547F5DB0}" destId="{18122DCA-9F17-4481-B62D-07FE012860A6}" srcOrd="0" destOrd="0" presId="urn:microsoft.com/office/officeart/2005/8/layout/funnel1"/>
    <dgm:cxn modelId="{CFC10737-2463-4022-81E7-CC17A9CAEB56}" srcId="{99C7FDB8-34A1-4FCA-83E2-FC5D547F5DB0}" destId="{FEB9B719-A7C9-453D-A38E-2DF5B15D9A92}" srcOrd="2" destOrd="0" parTransId="{63690105-4550-46B3-87A9-2C324EB65B35}" sibTransId="{93CCDA54-A38C-490B-B766-2E9AAD872F53}"/>
    <dgm:cxn modelId="{DA75F472-095F-482B-9CE9-837B7476E0DF}" type="presOf" srcId="{B930A04A-859A-44A0-94F0-1733C73E30A7}" destId="{89897D22-94C1-4A50-8545-5116E866DFEA}" srcOrd="0" destOrd="0" presId="urn:microsoft.com/office/officeart/2005/8/layout/funnel1"/>
    <dgm:cxn modelId="{E4520954-64C0-4A2F-AF2A-BB06A606EC85}" type="presOf" srcId="{D7B1FBB2-F871-48A7-BFF1-64B358124A65}" destId="{4237A4D3-C012-49AF-B373-B0A1DE187A81}" srcOrd="0" destOrd="0" presId="urn:microsoft.com/office/officeart/2005/8/layout/funnel1"/>
    <dgm:cxn modelId="{FCB6D387-9732-4FBB-A765-0C496ADE431A}" srcId="{99C7FDB8-34A1-4FCA-83E2-FC5D547F5DB0}" destId="{8E3BC66C-2AC3-4093-B46F-0BF1972F9B4C}" srcOrd="1" destOrd="0" parTransId="{8B840A96-A956-47A7-AF05-653FA446B2A4}" sibTransId="{7FF5D791-F3AD-4012-8487-ECE57919F561}"/>
    <dgm:cxn modelId="{295067A0-FFE9-450C-9F14-2A713AE76C32}" type="presOf" srcId="{FEB9B719-A7C9-453D-A38E-2DF5B15D9A92}" destId="{8AA6E31B-EAB7-4E1E-AAAF-CF7D9C3B3D88}" srcOrd="0" destOrd="0" presId="urn:microsoft.com/office/officeart/2005/8/layout/funnel1"/>
    <dgm:cxn modelId="{71E3F1EB-3E44-4835-869D-681BFB3C3C42}" type="presOf" srcId="{8E3BC66C-2AC3-4093-B46F-0BF1972F9B4C}" destId="{946F86EE-ABB9-4815-BDA6-AD5D0F3E7890}" srcOrd="0" destOrd="0" presId="urn:microsoft.com/office/officeart/2005/8/layout/funnel1"/>
    <dgm:cxn modelId="{33B083F0-61C8-4F3F-872C-68A583848FDA}" srcId="{99C7FDB8-34A1-4FCA-83E2-FC5D547F5DB0}" destId="{D7B1FBB2-F871-48A7-BFF1-64B358124A65}" srcOrd="0" destOrd="0" parTransId="{B067DF56-22C2-4311-9793-D73B28894CC5}" sibTransId="{7AB8E410-C46A-46A9-8869-498BDF278F44}"/>
    <dgm:cxn modelId="{C25610FD-4078-4EFC-82C9-A977B2EADE35}" srcId="{99C7FDB8-34A1-4FCA-83E2-FC5D547F5DB0}" destId="{B930A04A-859A-44A0-94F0-1733C73E30A7}" srcOrd="3" destOrd="0" parTransId="{CAF60FDE-B5D7-458A-ADE5-62CB08EE43B5}" sibTransId="{ADAC9394-31DD-454C-9E3E-ACFCC07D5B95}"/>
    <dgm:cxn modelId="{772336EF-90E3-4FEF-88C9-780EA5447673}" type="presParOf" srcId="{18122DCA-9F17-4481-B62D-07FE012860A6}" destId="{19835B0A-9426-45BA-8DE1-2365ED9372F4}" srcOrd="0" destOrd="0" presId="urn:microsoft.com/office/officeart/2005/8/layout/funnel1"/>
    <dgm:cxn modelId="{B0E2B3D3-DAE1-4AE2-AF0E-70A98E5372C5}" type="presParOf" srcId="{18122DCA-9F17-4481-B62D-07FE012860A6}" destId="{0545F6CA-AF9C-4E28-9EF9-2D010B13D457}" srcOrd="1" destOrd="0" presId="urn:microsoft.com/office/officeart/2005/8/layout/funnel1"/>
    <dgm:cxn modelId="{C9B126E6-2232-43BF-8A67-802EFC3391AD}" type="presParOf" srcId="{18122DCA-9F17-4481-B62D-07FE012860A6}" destId="{89897D22-94C1-4A50-8545-5116E866DFEA}" srcOrd="2" destOrd="0" presId="urn:microsoft.com/office/officeart/2005/8/layout/funnel1"/>
    <dgm:cxn modelId="{37DE9558-25AC-4323-BD18-14E392A0E3F3}" type="presParOf" srcId="{18122DCA-9F17-4481-B62D-07FE012860A6}" destId="{8AA6E31B-EAB7-4E1E-AAAF-CF7D9C3B3D88}" srcOrd="3" destOrd="0" presId="urn:microsoft.com/office/officeart/2005/8/layout/funnel1"/>
    <dgm:cxn modelId="{EBD3231A-5D7C-4C58-8273-2CD6073686D8}" type="presParOf" srcId="{18122DCA-9F17-4481-B62D-07FE012860A6}" destId="{946F86EE-ABB9-4815-BDA6-AD5D0F3E7890}" srcOrd="4" destOrd="0" presId="urn:microsoft.com/office/officeart/2005/8/layout/funnel1"/>
    <dgm:cxn modelId="{81568563-690E-4065-899A-72D27F0D7B11}" type="presParOf" srcId="{18122DCA-9F17-4481-B62D-07FE012860A6}" destId="{4237A4D3-C012-49AF-B373-B0A1DE187A81}" srcOrd="5" destOrd="0" presId="urn:microsoft.com/office/officeart/2005/8/layout/funnel1"/>
    <dgm:cxn modelId="{3C717528-CC94-4080-850E-35A8517AFC0E}" type="presParOf" srcId="{18122DCA-9F17-4481-B62D-07FE012860A6}" destId="{071D6A33-6CE2-4B96-B9A5-FFBC8033210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35B0A-9426-45BA-8DE1-2365ED9372F4}">
      <dsp:nvSpPr>
        <dsp:cNvPr id="0" name=""/>
        <dsp:cNvSpPr/>
      </dsp:nvSpPr>
      <dsp:spPr>
        <a:xfrm>
          <a:off x="1278556" y="169074"/>
          <a:ext cx="3355472" cy="116531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5F6CA-AF9C-4E28-9EF9-2D010B13D457}">
      <dsp:nvSpPr>
        <dsp:cNvPr id="0" name=""/>
        <dsp:cNvSpPr/>
      </dsp:nvSpPr>
      <dsp:spPr>
        <a:xfrm>
          <a:off x="2636352" y="3022526"/>
          <a:ext cx="650285" cy="41618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97D22-94C1-4A50-8545-5116E866DFEA}">
      <dsp:nvSpPr>
        <dsp:cNvPr id="0" name=""/>
        <dsp:cNvSpPr/>
      </dsp:nvSpPr>
      <dsp:spPr>
        <a:xfrm>
          <a:off x="1400810" y="3355472"/>
          <a:ext cx="3121369" cy="78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Actionable steps</a:t>
          </a:r>
        </a:p>
      </dsp:txBody>
      <dsp:txXfrm>
        <a:off x="1400810" y="3355472"/>
        <a:ext cx="3121369" cy="780342"/>
      </dsp:txXfrm>
    </dsp:sp>
    <dsp:sp modelId="{8AA6E31B-EAB7-4E1E-AAAF-CF7D9C3B3D88}">
      <dsp:nvSpPr>
        <dsp:cNvPr id="0" name=""/>
        <dsp:cNvSpPr/>
      </dsp:nvSpPr>
      <dsp:spPr>
        <a:xfrm>
          <a:off x="2498491" y="1424384"/>
          <a:ext cx="1170513" cy="1170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KPIs</a:t>
          </a:r>
        </a:p>
      </dsp:txBody>
      <dsp:txXfrm>
        <a:off x="2669909" y="1595802"/>
        <a:ext cx="827677" cy="827677"/>
      </dsp:txXfrm>
    </dsp:sp>
    <dsp:sp modelId="{946F86EE-ABB9-4815-BDA6-AD5D0F3E7890}">
      <dsp:nvSpPr>
        <dsp:cNvPr id="0" name=""/>
        <dsp:cNvSpPr/>
      </dsp:nvSpPr>
      <dsp:spPr>
        <a:xfrm>
          <a:off x="1660924" y="546239"/>
          <a:ext cx="1170513" cy="1170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Metrics</a:t>
          </a:r>
        </a:p>
      </dsp:txBody>
      <dsp:txXfrm>
        <a:off x="1832342" y="717657"/>
        <a:ext cx="827677" cy="827677"/>
      </dsp:txXfrm>
    </dsp:sp>
    <dsp:sp modelId="{4237A4D3-C012-49AF-B373-B0A1DE187A81}">
      <dsp:nvSpPr>
        <dsp:cNvPr id="0" name=""/>
        <dsp:cNvSpPr/>
      </dsp:nvSpPr>
      <dsp:spPr>
        <a:xfrm>
          <a:off x="2857449" y="263235"/>
          <a:ext cx="1170513" cy="1170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3028867" y="434653"/>
        <a:ext cx="827677" cy="827677"/>
      </dsp:txXfrm>
    </dsp:sp>
    <dsp:sp modelId="{071D6A33-6CE2-4B96-B9A5-FFBC80332106}">
      <dsp:nvSpPr>
        <dsp:cNvPr id="0" name=""/>
        <dsp:cNvSpPr/>
      </dsp:nvSpPr>
      <dsp:spPr>
        <a:xfrm>
          <a:off x="1112983" y="75508"/>
          <a:ext cx="3641597" cy="291327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8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2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1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39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3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2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0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5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65" r:id="rId6"/>
    <p:sldLayoutId id="2147483761" r:id="rId7"/>
    <p:sldLayoutId id="2147483762" r:id="rId8"/>
    <p:sldLayoutId id="2147483763" r:id="rId9"/>
    <p:sldLayoutId id="2147483764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weightymatters.ca/2012/06/make-sure-your-inches-arent-actually.html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Overweight-Obesity-Obese-Heavy-Fat-Weight-331392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wallpaperflare.com/astronaut-illustration-glass-space-stars-reflection-figure-wallpaper-qfcm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B7F88A-EE9B-4C9D-9477-42E234662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50562-8D07-4136-9292-5232DF1A2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20" r="-2" b="1622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3CC85-D7CA-43BE-B745-E42A71B6E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14" y="2266377"/>
            <a:ext cx="10479849" cy="2285714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ea typeface="+mj-lt"/>
                <a:cs typeface="+mj-lt"/>
              </a:rPr>
              <a:t>What Gets Measured Gets Done. Or Does It?</a:t>
            </a:r>
          </a:p>
          <a:p>
            <a:pPr algn="r"/>
            <a:r>
              <a:rPr lang="en-US" sz="3200" dirty="0">
                <a:solidFill>
                  <a:schemeClr val="tx1"/>
                </a:solidFill>
              </a:rPr>
              <a:t>Program Self-Assessment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DD981-ACEC-4E4F-8371-AF1F85225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9"/>
            <a:ext cx="6470693" cy="605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1700"/>
              <a:t>Equity, Diversity, and Inclusion 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2403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697F-A504-4F0A-8FC5-25B2962D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Implemeting retention strategies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95CF1-0276-4637-AFE9-825B312A2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95" t="21851" r="26342" b="17901"/>
          <a:stretch/>
        </p:blipFill>
        <p:spPr>
          <a:xfrm>
            <a:off x="5330283" y="1985083"/>
            <a:ext cx="6274419" cy="4131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4417AC-AC2D-443A-8F31-80F988D88B98}"/>
              </a:ext>
            </a:extLst>
          </p:cNvPr>
          <p:cNvSpPr txBox="1"/>
          <p:nvPr/>
        </p:nvSpPr>
        <p:spPr>
          <a:xfrm>
            <a:off x="402335" y="2785000"/>
            <a:ext cx="4718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Hire a full or part-time FTE (carve out and attach scholarship/financial for existing FTE)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Intentional advising strategies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Climate surveys with follow up/follow through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Exit interviews with follow up/follow through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Ongoing leadership and faculty development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697F-A504-4F0A-8FC5-25B2962D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Implemeting retention strategies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F09DC5-1903-4A55-AECF-BE1BE0FFD643}"/>
              </a:ext>
            </a:extLst>
          </p:cNvPr>
          <p:cNvSpPr txBox="1">
            <a:spLocks/>
          </p:cNvSpPr>
          <p:nvPr/>
        </p:nvSpPr>
        <p:spPr>
          <a:xfrm>
            <a:off x="501615" y="2108201"/>
            <a:ext cx="4686951" cy="3801436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Metrics</a:t>
            </a:r>
          </a:p>
          <a:p>
            <a:r>
              <a:rPr lang="en-US" dirty="0"/>
              <a:t>Conduct at least 6 advising sessions in 2022.</a:t>
            </a:r>
          </a:p>
          <a:p>
            <a:r>
              <a:rPr lang="en-US" dirty="0"/>
              <a:t>Discuss and document student academic progression and experience monthly</a:t>
            </a:r>
          </a:p>
          <a:p>
            <a:r>
              <a:rPr lang="en-US" dirty="0"/>
              <a:t>Receive at least 80% student satisfaction with advising experience</a:t>
            </a:r>
          </a:p>
          <a:p>
            <a:r>
              <a:rPr lang="en-US" dirty="0"/>
              <a:t>At least 90% retention of “Equity Advancement Recruitment Program” participants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DAABF-E5A9-48B7-9DC5-45914C2FF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276" r="4114" b="28381"/>
          <a:stretch/>
        </p:blipFill>
        <p:spPr>
          <a:xfrm>
            <a:off x="5331031" y="2272937"/>
            <a:ext cx="6725114" cy="1118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8A5CB-C233-43EF-9BB7-3BD9AEC6B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1" t="25333" r="12400" b="16115"/>
          <a:stretch/>
        </p:blipFill>
        <p:spPr>
          <a:xfrm>
            <a:off x="5456791" y="3586560"/>
            <a:ext cx="6599354" cy="26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1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0E0C-AC43-4ACC-B335-958AD10A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Making available, resources which promote diversity and inclusion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49264-558F-4A4A-A468-9C58095E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453" y="2437385"/>
            <a:ext cx="4998720" cy="3760891"/>
          </a:xfrm>
        </p:spPr>
        <p:txBody>
          <a:bodyPr/>
          <a:lstStyle/>
          <a:p>
            <a:r>
              <a:rPr lang="en-US" dirty="0"/>
              <a:t>Hire a full or part-time FTE (carve out and attach scholarship/financial for existing FTE)</a:t>
            </a:r>
          </a:p>
          <a:p>
            <a:r>
              <a:rPr lang="en-US" dirty="0"/>
              <a:t>Ongoing leadership and faculty development</a:t>
            </a:r>
          </a:p>
          <a:p>
            <a:r>
              <a:rPr lang="en-US" dirty="0"/>
              <a:t>Institutional resources</a:t>
            </a:r>
          </a:p>
          <a:p>
            <a:r>
              <a:rPr lang="en-US" dirty="0"/>
              <a:t>Financial resources-Scholarships/Grants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D2D78-0D16-4FBD-AA1D-5748ED1F1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7" t="13867" r="30571" b="12305"/>
          <a:stretch/>
        </p:blipFill>
        <p:spPr>
          <a:xfrm>
            <a:off x="6928540" y="1311510"/>
            <a:ext cx="4446596" cy="506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2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0E0C-AC43-4ACC-B335-958AD10A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Making available, resources which promote diversity and inclusion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49264-558F-4A4A-A468-9C58095E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002" y="2374684"/>
            <a:ext cx="4998720" cy="3760891"/>
          </a:xfrm>
        </p:spPr>
        <p:txBody>
          <a:bodyPr/>
          <a:lstStyle/>
          <a:p>
            <a:r>
              <a:rPr lang="en-US" b="1" u="sng" dirty="0"/>
              <a:t>Metrics</a:t>
            </a:r>
          </a:p>
          <a:p>
            <a:r>
              <a:rPr lang="en-US" dirty="0"/>
              <a:t>Research at least 10 internal and external scholarship student opportunities</a:t>
            </a:r>
          </a:p>
          <a:p>
            <a:r>
              <a:rPr lang="en-US" dirty="0"/>
              <a:t>Facilitate at least 2 students completion of scholarship applications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97A075-3A3A-4EBC-8DAE-9D86A01F5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586" y="1421239"/>
            <a:ext cx="2052094" cy="51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40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017E-17CC-4C86-9A7E-6A73E8E0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metrics: A measure of EDI 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B1C55F-739E-4795-B16E-9152F69F2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3242" y="2040649"/>
            <a:ext cx="4362155" cy="2285769"/>
          </a:xfr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0F6F0D-DDE0-440A-8C40-B13C2269B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203758"/>
              </p:ext>
            </p:extLst>
          </p:nvPr>
        </p:nvGraphicFramePr>
        <p:xfrm>
          <a:off x="1097280" y="2131859"/>
          <a:ext cx="5922990" cy="416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8332C22-7450-4A11-A4B8-90C6481119D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0" y="6026150"/>
            <a:ext cx="2622550" cy="83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77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9A1E-9C90-4DED-80AC-34C4E587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visualization: A picture of EDI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A447-EACE-4D2D-BD02-AA871124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Storytelling</a:t>
            </a:r>
          </a:p>
          <a:p>
            <a:r>
              <a:rPr lang="en-US" dirty="0"/>
              <a:t>Clarity</a:t>
            </a:r>
          </a:p>
          <a:p>
            <a:pPr lvl="1"/>
            <a:r>
              <a:rPr lang="en-US" dirty="0"/>
              <a:t>Careful not to mislead and misrepresent</a:t>
            </a:r>
          </a:p>
          <a:p>
            <a:r>
              <a:rPr lang="en-US" dirty="0"/>
              <a:t>The big picture</a:t>
            </a:r>
          </a:p>
          <a:p>
            <a:r>
              <a:rPr lang="en-US" dirty="0"/>
              <a:t>Reflecting lived experience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F61CB82-ECBD-4F5E-8747-F7AB812933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0" y="6026150"/>
            <a:ext cx="2622550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A7D12-3308-4678-B977-BFC4053D0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47" t="16364" r="35596" b="14617"/>
          <a:stretch/>
        </p:blipFill>
        <p:spPr>
          <a:xfrm>
            <a:off x="5317042" y="2108200"/>
            <a:ext cx="6612102" cy="34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3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1A2EB7-ABDB-40B3-A5E0-7FF21AE085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725" b="21725"/>
          <a:stretch>
            <a:fillRect/>
          </a:stretch>
        </p:blipFill>
        <p:spPr>
          <a:xfrm>
            <a:off x="0" y="112342"/>
            <a:ext cx="12191985" cy="45783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8280FA-D1CE-4519-A9C3-CE0F8C51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5D9CB-E937-4DC0-BBB3-9F1F63B20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4999"/>
            <a:ext cx="10113264" cy="10306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Shani Fleming, MSHS, MPH, PA-C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UMB Graduate School Chief Equity, Diversity, Inclusion Officer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CBAB53C-0695-474A-8145-57AFAEA1D3C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35" y="6049220"/>
            <a:ext cx="2622550" cy="83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68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F12786-A7A1-455E-A217-A1690EA7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77" y="5529204"/>
            <a:ext cx="10113645" cy="743682"/>
          </a:xfrm>
        </p:spPr>
        <p:txBody>
          <a:bodyPr/>
          <a:lstStyle/>
          <a:p>
            <a:pPr algn="ctr"/>
            <a:r>
              <a:rPr lang="en-US" sz="7200" dirty="0"/>
              <a:t>Identify Barriers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0AD9762-5E8F-4162-BAFD-C80FE4FACB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0" y="6026150"/>
            <a:ext cx="2622550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984EFE-4EEF-4A1B-8EB5-23C68FE06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67354" y="84238"/>
            <a:ext cx="7302096" cy="425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6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of Equity, </a:t>
            </a:r>
            <a:r>
              <a:rPr lang="en-US" dirty="0">
                <a:ea typeface="+mj-lt"/>
                <a:cs typeface="+mj-lt"/>
              </a:rPr>
              <a:t>Diversity,</a:t>
            </a:r>
            <a:r>
              <a:rPr lang="en-US" dirty="0"/>
              <a:t> and Inclusion in PA Education</a:t>
            </a:r>
          </a:p>
        </p:txBody>
      </p:sp>
      <p:pic>
        <p:nvPicPr>
          <p:cNvPr id="26" name="Picture 26" descr="Diagram&#10;&#10;Description automatically generated">
            <a:extLst>
              <a:ext uri="{FF2B5EF4-FFF2-40B4-BE49-F238E27FC236}">
                <a16:creationId xmlns:a16="http://schemas.microsoft.com/office/drawing/2014/main" id="{52A70E37-E402-44EE-8405-4D2C43FA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740" y="1943631"/>
            <a:ext cx="8707772" cy="491436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7B07540-123C-4EC4-9761-F53163E8A7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512" y="6254700"/>
            <a:ext cx="2066488" cy="60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53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F39C3-0FB2-4F47-B1E6-2C7C8AC6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Accreditation Standard A1.11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A893399-D297-4F81-8135-9EFC4729B39F}"/>
              </a:ext>
            </a:extLst>
          </p:cNvPr>
          <p:cNvSpPr txBox="1"/>
          <p:nvPr/>
        </p:nvSpPr>
        <p:spPr>
          <a:xfrm>
            <a:off x="5231958" y="605896"/>
            <a:ext cx="5923721" cy="564620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The sponsoring institution must demonstrate its commitment to student, faculty and staff diversity and inclusion by: </a:t>
            </a:r>
          </a:p>
          <a:p>
            <a:pPr marL="914400" lvl="1" indent="-457200">
              <a:spcAft>
                <a:spcPts val="600"/>
              </a:spcAft>
              <a:buFont typeface="Calibri" panose="020F0502020204030204" pitchFamily="34" charset="0"/>
              <a:buAutoNum type="alphaLcParenR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the program in defining its goal(s) for diversity and inclusion, </a:t>
            </a:r>
          </a:p>
          <a:p>
            <a:pPr marL="914400" lvl="1" indent="-457200">
              <a:spcAft>
                <a:spcPts val="600"/>
              </a:spcAft>
              <a:buFont typeface="Calibri" panose="020F0502020204030204" pitchFamily="34" charset="0"/>
              <a:buAutoNum type="alphaLcParenR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the program in implementing recruitment strategies, </a:t>
            </a:r>
          </a:p>
          <a:p>
            <a:pPr marL="914400" lvl="1" indent="-457200">
              <a:spcAft>
                <a:spcPts val="600"/>
              </a:spcAft>
              <a:buFont typeface="Calibri" panose="020F0502020204030204" pitchFamily="34" charset="0"/>
              <a:buAutoNum type="alphaLcParenR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the program in implementing retention strategies, and </a:t>
            </a:r>
          </a:p>
          <a:p>
            <a:pPr marL="914400" lvl="1" indent="-457200">
              <a:spcAft>
                <a:spcPts val="600"/>
              </a:spcAft>
              <a:buFont typeface="Calibri" panose="020F0502020204030204" pitchFamily="34" charset="0"/>
              <a:buAutoNum type="alphaLcParenR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making available, resources which promote diversity and inclusion.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FFFF486-E497-4A6B-BE89-D0314E6A7D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765" y="6026150"/>
            <a:ext cx="2622550" cy="83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65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id="{244BFC96-51AD-4CB9-A3CC-879D9A73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09" y="847288"/>
            <a:ext cx="6982234" cy="51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9D82AB-ABD6-4FE4-8890-4765C27D4A7E}"/>
              </a:ext>
            </a:extLst>
          </p:cNvPr>
          <p:cNvSpPr txBox="1"/>
          <p:nvPr/>
        </p:nvSpPr>
        <p:spPr>
          <a:xfrm>
            <a:off x="1644242" y="6478206"/>
            <a:ext cx="995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effectLst/>
                <a:latin typeface="Roboto" panose="02000000000000000000" pitchFamily="2" charset="0"/>
              </a:rPr>
              <a:t>Three Dimensional Model of Higher Education Diversity Adapted from “Advancing Scholarship for the Diversity Imperative in Higher Education: An Editorial,” by R. L. Worthington, 2012, Journal of Diversity in Higher Education, 5, p. 2. Copyright 2012 by the National Association of Diversity Officers in Higher Education.</a:t>
            </a:r>
            <a:endParaRPr lang="en-US" sz="9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A21765-E809-485F-86A5-BE5D1F742051}"/>
              </a:ext>
            </a:extLst>
          </p:cNvPr>
          <p:cNvSpPr/>
          <p:nvPr/>
        </p:nvSpPr>
        <p:spPr>
          <a:xfrm>
            <a:off x="7382313" y="3204594"/>
            <a:ext cx="1325460" cy="721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3E073CBC-C354-4A39-81D9-A67447823A6F}"/>
              </a:ext>
            </a:extLst>
          </p:cNvPr>
          <p:cNvSpPr/>
          <p:nvPr/>
        </p:nvSpPr>
        <p:spPr>
          <a:xfrm>
            <a:off x="4944005" y="3275301"/>
            <a:ext cx="1451295" cy="15100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2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51E3-3A6C-4274-853D-C3F0FE32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Defining its goal(s) for diversity and inclusion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F04E6-DFF4-44B8-B857-13186D286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5" t="27318" r="36951" b="24227"/>
          <a:stretch/>
        </p:blipFill>
        <p:spPr>
          <a:xfrm>
            <a:off x="1226634" y="2022087"/>
            <a:ext cx="5062654" cy="4377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0CD4D2-2178-4155-8CEC-DFBADD998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5" t="19527" r="37522" b="6931"/>
          <a:stretch/>
        </p:blipFill>
        <p:spPr>
          <a:xfrm>
            <a:off x="7367239" y="1309546"/>
            <a:ext cx="4051610" cy="52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0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51E3-3A6C-4274-853D-C3F0FE32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Defining its goal(s) for diversity and inclusion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733B9-D91B-4857-A65C-294937493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establish partnerships with two Historically Black College and University and two Hispanic Serving Institutions.</a:t>
            </a:r>
          </a:p>
          <a:p>
            <a:pPr lvl="1"/>
            <a:r>
              <a:rPr lang="en-US" dirty="0"/>
              <a:t>XYZ PA program will establish a Memorandum of Understanding (MOU) with a local Historically Black College and University (HBCU) Morgan State to establish a pre-PA program by August 2021.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B838BB2-0DCF-47A2-A77D-04C9D3224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42080"/>
              </p:ext>
            </p:extLst>
          </p:nvPr>
        </p:nvGraphicFramePr>
        <p:xfrm>
          <a:off x="2172748" y="3616748"/>
          <a:ext cx="9151048" cy="248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630">
                  <a:extLst>
                    <a:ext uri="{9D8B030D-6E8A-4147-A177-3AD203B41FA5}">
                      <a16:colId xmlns:a16="http://schemas.microsoft.com/office/drawing/2014/main" val="2599654200"/>
                    </a:ext>
                  </a:extLst>
                </a:gridCol>
                <a:gridCol w="2190907">
                  <a:extLst>
                    <a:ext uri="{9D8B030D-6E8A-4147-A177-3AD203B41FA5}">
                      <a16:colId xmlns:a16="http://schemas.microsoft.com/office/drawing/2014/main" val="2411342106"/>
                    </a:ext>
                  </a:extLst>
                </a:gridCol>
                <a:gridCol w="1645511">
                  <a:extLst>
                    <a:ext uri="{9D8B030D-6E8A-4147-A177-3AD203B41FA5}">
                      <a16:colId xmlns:a16="http://schemas.microsoft.com/office/drawing/2014/main" val="1504182082"/>
                    </a:ext>
                  </a:extLst>
                </a:gridCol>
              </a:tblGrid>
              <a:tr h="3601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Who’s Responsible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262432"/>
                  </a:ext>
                </a:extLst>
              </a:tr>
              <a:tr h="370457">
                <a:tc>
                  <a:txBody>
                    <a:bodyPr/>
                    <a:lstStyle/>
                    <a:p>
                      <a:r>
                        <a:rPr lang="en-US" dirty="0"/>
                        <a:t>Identify POC at Morgan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92712"/>
                  </a:ext>
                </a:extLst>
              </a:tr>
              <a:tr h="370457">
                <a:tc>
                  <a:txBody>
                    <a:bodyPr/>
                    <a:lstStyle/>
                    <a:p>
                      <a:r>
                        <a:rPr lang="en-US" dirty="0"/>
                        <a:t>Meeting to establish shared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895372"/>
                  </a:ext>
                </a:extLst>
              </a:tr>
              <a:tr h="370457">
                <a:tc>
                  <a:txBody>
                    <a:bodyPr/>
                    <a:lstStyle/>
                    <a:p>
                      <a:r>
                        <a:rPr lang="en-US" dirty="0"/>
                        <a:t>Craft goals, vision, objectives, outcomes, schedule,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541315"/>
                  </a:ext>
                </a:extLst>
              </a:tr>
              <a:tr h="370457">
                <a:tc>
                  <a:txBody>
                    <a:bodyPr/>
                    <a:lstStyle/>
                    <a:p>
                      <a:r>
                        <a:rPr lang="en-US" dirty="0"/>
                        <a:t>Generate MOU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852771"/>
                  </a:ext>
                </a:extLst>
              </a:tr>
              <a:tr h="370457">
                <a:tc>
                  <a:txBody>
                    <a:bodyPr/>
                    <a:lstStyle/>
                    <a:p>
                      <a:r>
                        <a:rPr lang="en-US" dirty="0"/>
                        <a:t>Ratify the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01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1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32C9-0320-4B8C-AFFF-3380F84F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Implementing recruitment strategies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A8583-0774-4947-9C8E-6FEC26DD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95" t="21851" r="26342" b="17901"/>
          <a:stretch/>
        </p:blipFill>
        <p:spPr>
          <a:xfrm>
            <a:off x="5330283" y="1985083"/>
            <a:ext cx="6274419" cy="4131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B5E333-AAE0-4CDE-9916-72E4793AF9D4}"/>
              </a:ext>
            </a:extLst>
          </p:cNvPr>
          <p:cNvSpPr txBox="1"/>
          <p:nvPr/>
        </p:nvSpPr>
        <p:spPr>
          <a:xfrm>
            <a:off x="402335" y="2785000"/>
            <a:ext cx="4718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Hire a full or part-time FTE (carve out time for existing FTE)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Monthly sessions with Morgan Pre-PA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Connect with Morgan affinity groups to establish monthly sessions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Recruitment events at UMBC, ABCRMS, local HBCUs/HSIs,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Establish mentorship program for future applicants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5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32C9-0320-4B8C-AFFF-3380F84F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Implementing recruitment strategies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159A-399A-4B1B-A132-863A16BB4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15" y="2108201"/>
            <a:ext cx="4686951" cy="3801436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Metrics</a:t>
            </a:r>
          </a:p>
          <a:p>
            <a:r>
              <a:rPr lang="en-US" dirty="0"/>
              <a:t>Attend at least 6 recruitment events in 2022.</a:t>
            </a:r>
          </a:p>
          <a:p>
            <a:r>
              <a:rPr lang="en-US" dirty="0"/>
              <a:t>Collect at least 25 inquiries into the PA program</a:t>
            </a:r>
          </a:p>
          <a:p>
            <a:r>
              <a:rPr lang="en-US" dirty="0"/>
              <a:t>Receive at least 5 applications from connections made during recruitment events</a:t>
            </a:r>
          </a:p>
          <a:p>
            <a:r>
              <a:rPr lang="en-US" dirty="0"/>
              <a:t>Admit at least 3 students from recruitment strategies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B37CA-0DE5-42B5-92A8-853476A4C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7" t="28116" r="21657" b="9942"/>
          <a:stretch/>
        </p:blipFill>
        <p:spPr>
          <a:xfrm>
            <a:off x="6568005" y="1938529"/>
            <a:ext cx="4535424" cy="42480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1794C1-B6F8-4293-8B9E-7E3975CDC5EC}"/>
              </a:ext>
            </a:extLst>
          </p:cNvPr>
          <p:cNvSpPr/>
          <p:nvPr/>
        </p:nvSpPr>
        <p:spPr>
          <a:xfrm>
            <a:off x="10126327" y="5653605"/>
            <a:ext cx="1264484" cy="57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RegularSeedLeftStep">
      <a:dk1>
        <a:srgbClr val="000000"/>
      </a:dk1>
      <a:lt1>
        <a:srgbClr val="FFFFFF"/>
      </a:lt1>
      <a:dk2>
        <a:srgbClr val="1C2032"/>
      </a:dk2>
      <a:lt2>
        <a:srgbClr val="F0F2F3"/>
      </a:lt2>
      <a:accent1>
        <a:srgbClr val="DE7C32"/>
      </a:accent1>
      <a:accent2>
        <a:srgbClr val="CC2220"/>
      </a:accent2>
      <a:accent3>
        <a:srgbClr val="DE3277"/>
      </a:accent3>
      <a:accent4>
        <a:srgbClr val="CC20AD"/>
      </a:accent4>
      <a:accent5>
        <a:srgbClr val="B532DE"/>
      </a:accent5>
      <a:accent6>
        <a:srgbClr val="5F24CD"/>
      </a:accent6>
      <a:hlink>
        <a:srgbClr val="3F88BF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47BB16B1253A48B744934D6AC09A18" ma:contentTypeVersion="20" ma:contentTypeDescription="Create a new document." ma:contentTypeScope="" ma:versionID="53a577671905f89a7acfaf9c93daf1fa">
  <xsd:schema xmlns:xsd="http://www.w3.org/2001/XMLSchema" xmlns:xs="http://www.w3.org/2001/XMLSchema" xmlns:p="http://schemas.microsoft.com/office/2006/metadata/properties" xmlns:ns1="http://schemas.microsoft.com/sharepoint/v3" xmlns:ns2="291937f8-fb18-45a7-be3d-f529bc37f55f" xmlns:ns3="9cfe290c-cf35-4a95-829c-d5a26156da04" targetNamespace="http://schemas.microsoft.com/office/2006/metadata/properties" ma:root="true" ma:fieldsID="ed50f8b9b47325f7dab8b193323ec701" ns1:_="" ns2:_="" ns3:_="">
    <xsd:import namespace="http://schemas.microsoft.com/sharepoint/v3"/>
    <xsd:import namespace="291937f8-fb18-45a7-be3d-f529bc37f55f"/>
    <xsd:import namespace="9cfe290c-cf35-4a95-829c-d5a26156da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937f8-fb18-45a7-be3d-f529bc37f5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d37ae30-1c3a-40e1-94c5-05ea5a166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e290c-cf35-4a95-829c-d5a26156da0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65b63b2-b665-46cd-b33d-a30459bcb020}" ma:internalName="TaxCatchAll" ma:showField="CatchAllData" ma:web="9cfe290c-cf35-4a95-829c-d5a26156da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1937f8-fb18-45a7-be3d-f529bc37f55f">
      <Terms xmlns="http://schemas.microsoft.com/office/infopath/2007/PartnerControls"/>
    </lcf76f155ced4ddcb4097134ff3c332f>
    <TaxCatchAll xmlns="9cfe290c-cf35-4a95-829c-d5a26156da04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1FDEE7-6417-40BD-9292-3313689ED073}"/>
</file>

<file path=customXml/itemProps2.xml><?xml version="1.0" encoding="utf-8"?>
<ds:datastoreItem xmlns:ds="http://schemas.openxmlformats.org/officeDocument/2006/customXml" ds:itemID="{3A6CC318-A18D-4B1A-8706-EF475D6B3444}"/>
</file>

<file path=customXml/itemProps3.xml><?xml version="1.0" encoding="utf-8"?>
<ds:datastoreItem xmlns:ds="http://schemas.openxmlformats.org/officeDocument/2006/customXml" ds:itemID="{64F59298-BDE9-41E5-B268-C4BC30E3910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555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Georgia Pro Cond Light</vt:lpstr>
      <vt:lpstr>Roboto</vt:lpstr>
      <vt:lpstr>Speak Pro</vt:lpstr>
      <vt:lpstr>Univers</vt:lpstr>
      <vt:lpstr>Univers Condensed</vt:lpstr>
      <vt:lpstr>RetrospectVTI</vt:lpstr>
      <vt:lpstr>RetrospectVTI</vt:lpstr>
      <vt:lpstr>What Gets Measured Gets Done. Or Does It? Program Self-Assessment</vt:lpstr>
      <vt:lpstr>Identify Barriers</vt:lpstr>
      <vt:lpstr>Benefits of Equity, Diversity, and Inclusion in PA Education</vt:lpstr>
      <vt:lpstr>Accreditation Standard A1.11</vt:lpstr>
      <vt:lpstr>PowerPoint Presentation</vt:lpstr>
      <vt:lpstr>Defining its goal(s) for diversity and inclusion</vt:lpstr>
      <vt:lpstr>Defining its goal(s) for diversity and inclusion</vt:lpstr>
      <vt:lpstr>Implementing recruitment strategies</vt:lpstr>
      <vt:lpstr>Implementing recruitment strategies</vt:lpstr>
      <vt:lpstr>Implemeting retention strategies</vt:lpstr>
      <vt:lpstr>Implemeting retention strategies</vt:lpstr>
      <vt:lpstr>Making available, resources which promote diversity and inclusion</vt:lpstr>
      <vt:lpstr>Making available, resources which promote diversity and inclusion</vt:lpstr>
      <vt:lpstr>Data metrics: A measure of EDI </vt:lpstr>
      <vt:lpstr>Data visualization: A picture of EDI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Shani Fleming</dc:creator>
  <cp:lastModifiedBy>Shani Fleming</cp:lastModifiedBy>
  <cp:revision>204</cp:revision>
  <dcterms:created xsi:type="dcterms:W3CDTF">2021-06-09T12:27:51Z</dcterms:created>
  <dcterms:modified xsi:type="dcterms:W3CDTF">2021-06-11T20:13:43Z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0x010100A547BB16B1253A48B744934D6AC09A18</vt:lpwstr>
  </property>
</Properties>
</file>