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42" r:id="rId4"/>
    <p:sldMasterId id="2147484960" r:id="rId5"/>
  </p:sldMasterIdLst>
  <p:notesMasterIdLst>
    <p:notesMasterId r:id="rId36"/>
  </p:notesMasterIdLst>
  <p:handoutMasterIdLst>
    <p:handoutMasterId r:id="rId37"/>
  </p:handoutMasterIdLst>
  <p:sldIdLst>
    <p:sldId id="256" r:id="rId6"/>
    <p:sldId id="963" r:id="rId7"/>
    <p:sldId id="527" r:id="rId8"/>
    <p:sldId id="1002" r:id="rId9"/>
    <p:sldId id="962" r:id="rId10"/>
    <p:sldId id="1004" r:id="rId11"/>
    <p:sldId id="1003" r:id="rId12"/>
    <p:sldId id="328" r:id="rId13"/>
    <p:sldId id="955" r:id="rId14"/>
    <p:sldId id="497" r:id="rId15"/>
    <p:sldId id="267" r:id="rId16"/>
    <p:sldId id="268" r:id="rId17"/>
    <p:sldId id="999" r:id="rId18"/>
    <p:sldId id="1005" r:id="rId19"/>
    <p:sldId id="506" r:id="rId20"/>
    <p:sldId id="345" r:id="rId21"/>
    <p:sldId id="1007" r:id="rId22"/>
    <p:sldId id="1006" r:id="rId23"/>
    <p:sldId id="535" r:id="rId24"/>
    <p:sldId id="464" r:id="rId25"/>
    <p:sldId id="511" r:id="rId26"/>
    <p:sldId id="994" r:id="rId27"/>
    <p:sldId id="483" r:id="rId28"/>
    <p:sldId id="456" r:id="rId29"/>
    <p:sldId id="455" r:id="rId30"/>
    <p:sldId id="349" r:id="rId31"/>
    <p:sldId id="350" r:id="rId32"/>
    <p:sldId id="478" r:id="rId33"/>
    <p:sldId id="469" r:id="rId34"/>
    <p:sldId id="514" r:id="rId3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initials="Ljs" lastIdx="1" clrIdx="0"/>
  <p:cmAuthor id="7" name="Suzanne York" initials="SY [3]" lastIdx="10" clrIdx="7">
    <p:extLst>
      <p:ext uri="{19B8F6BF-5375-455C-9EA6-DF929625EA0E}">
        <p15:presenceInfo xmlns:p15="http://schemas.microsoft.com/office/powerpoint/2012/main" userId="S::suzanneyork@arc-pa.org::4487cbfb-3e9b-4778-a7e5-2b1053fccdb6" providerId="AD"/>
      </p:ext>
    </p:extLst>
  </p:cmAuthor>
  <p:cmAuthor id="1" name="Suzanne York" initials="SY" lastIdx="23" clrIdx="1">
    <p:extLst>
      <p:ext uri="{19B8F6BF-5375-455C-9EA6-DF929625EA0E}">
        <p15:presenceInfo xmlns:p15="http://schemas.microsoft.com/office/powerpoint/2012/main" userId="3b539a1e7d4e0bf5" providerId="Windows Live"/>
      </p:ext>
    </p:extLst>
  </p:cmAuthor>
  <p:cmAuthor id="8" name="Rachel Carlson" initials="RC" lastIdx="4" clrIdx="8">
    <p:extLst>
      <p:ext uri="{19B8F6BF-5375-455C-9EA6-DF929625EA0E}">
        <p15:presenceInfo xmlns:p15="http://schemas.microsoft.com/office/powerpoint/2012/main" userId="S::RachelCarlson@arc-pa.org::e26200f1-5124-4b76-a3c7-f951e9748a50" providerId="AD"/>
      </p:ext>
    </p:extLst>
  </p:cmAuthor>
  <p:cmAuthor id="2" name="Julie Keena" initials="JK" lastIdx="2" clrIdx="2">
    <p:extLst>
      <p:ext uri="{19B8F6BF-5375-455C-9EA6-DF929625EA0E}">
        <p15:presenceInfo xmlns:p15="http://schemas.microsoft.com/office/powerpoint/2012/main" userId="S-1-5-21-1636585144-2227653271-1540592413-1196" providerId="AD"/>
      </p:ext>
    </p:extLst>
  </p:cmAuthor>
  <p:cmAuthor id="9" name="Melissa Coffman" initials="MC [2]" lastIdx="3" clrIdx="9">
    <p:extLst>
      <p:ext uri="{19B8F6BF-5375-455C-9EA6-DF929625EA0E}">
        <p15:presenceInfo xmlns:p15="http://schemas.microsoft.com/office/powerpoint/2012/main" userId="S::melissacoffman@arc-pa.org::a7b7597c-0e93-4b25-9056-122cd2038b0f" providerId="AD"/>
      </p:ext>
    </p:extLst>
  </p:cmAuthor>
  <p:cmAuthor id="3" name="Suzanne York" initials="SY [2]" lastIdx="29" clrIdx="3">
    <p:extLst>
      <p:ext uri="{19B8F6BF-5375-455C-9EA6-DF929625EA0E}">
        <p15:presenceInfo xmlns:p15="http://schemas.microsoft.com/office/powerpoint/2012/main" userId="S-1-5-21-1636585144-2227653271-1540592413-1206" providerId="AD"/>
      </p:ext>
    </p:extLst>
  </p:cmAuthor>
  <p:cmAuthor id="4" name="Melissa Coffman" initials="MC" lastIdx="12" clrIdx="4">
    <p:extLst>
      <p:ext uri="{19B8F6BF-5375-455C-9EA6-DF929625EA0E}">
        <p15:presenceInfo xmlns:p15="http://schemas.microsoft.com/office/powerpoint/2012/main" userId="b0c476e64307ee2f" providerId="Windows Live"/>
      </p:ext>
    </p:extLst>
  </p:cmAuthor>
  <p:cmAuthor id="5" name="Donna Yeisley" initials="DY" lastIdx="5" clrIdx="5">
    <p:extLst>
      <p:ext uri="{19B8F6BF-5375-455C-9EA6-DF929625EA0E}">
        <p15:presenceInfo xmlns:p15="http://schemas.microsoft.com/office/powerpoint/2012/main" userId="S::donnayeisley@arc-pa.org::3f1ecbd2-5604-4f6c-b1a0-f19feb3e4085" providerId="AD"/>
      </p:ext>
    </p:extLst>
  </p:cmAuthor>
  <p:cmAuthor id="6" name="Diana Smith" initials="DS" lastIdx="5" clrIdx="6">
    <p:extLst>
      <p:ext uri="{19B8F6BF-5375-455C-9EA6-DF929625EA0E}">
        <p15:presenceInfo xmlns:p15="http://schemas.microsoft.com/office/powerpoint/2012/main" userId="S::DianaSmith@arc-pa.org::204e06e8-0565-4b1d-aa84-29c762d22c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6600"/>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81DEC6-93DE-443C-BE20-6855CCA9FFF3}" v="79" dt="2022-04-13T18:46:30.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83" autoAdjust="0"/>
  </p:normalViewPr>
  <p:slideViewPr>
    <p:cSldViewPr snapToGrid="0">
      <p:cViewPr varScale="1">
        <p:scale>
          <a:sx n="80" d="100"/>
          <a:sy n="80" d="100"/>
        </p:scale>
        <p:origin x="1794" y="84"/>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Coffman" userId="a7b7597c-0e93-4b25-9056-122cd2038b0f" providerId="ADAL" clId="{03A8527D-B16F-4AB7-A1B2-ABE21BBAE0EF}"/>
    <pc:docChg chg="undo custSel addSld delSld modSld sldOrd">
      <pc:chgData name="Melissa Coffman" userId="a7b7597c-0e93-4b25-9056-122cd2038b0f" providerId="ADAL" clId="{03A8527D-B16F-4AB7-A1B2-ABE21BBAE0EF}" dt="2021-06-21T16:31:31.939" v="1083" actId="1592"/>
      <pc:docMkLst>
        <pc:docMk/>
      </pc:docMkLst>
      <pc:sldChg chg="modSp mod">
        <pc:chgData name="Melissa Coffman" userId="a7b7597c-0e93-4b25-9056-122cd2038b0f" providerId="ADAL" clId="{03A8527D-B16F-4AB7-A1B2-ABE21BBAE0EF}" dt="2021-04-08T17:57:51.524" v="1" actId="20577"/>
        <pc:sldMkLst>
          <pc:docMk/>
          <pc:sldMk cId="0" sldId="256"/>
        </pc:sldMkLst>
        <pc:spChg chg="mod">
          <ac:chgData name="Melissa Coffman" userId="a7b7597c-0e93-4b25-9056-122cd2038b0f" providerId="ADAL" clId="{03A8527D-B16F-4AB7-A1B2-ABE21BBAE0EF}" dt="2021-04-08T17:57:51.524" v="1" actId="20577"/>
          <ac:spMkLst>
            <pc:docMk/>
            <pc:sldMk cId="0" sldId="256"/>
            <ac:spMk id="20483" creationId="{00000000-0000-0000-0000-000000000000}"/>
          </ac:spMkLst>
        </pc:spChg>
      </pc:sldChg>
      <pc:sldChg chg="addSp delSp modSp mod setBg delCm modNotesTx">
        <pc:chgData name="Melissa Coffman" userId="a7b7597c-0e93-4b25-9056-122cd2038b0f" providerId="ADAL" clId="{03A8527D-B16F-4AB7-A1B2-ABE21BBAE0EF}" dt="2021-06-10T16:16:11.960" v="602" actId="1592"/>
        <pc:sldMkLst>
          <pc:docMk/>
          <pc:sldMk cId="0" sldId="267"/>
        </pc:sldMkLst>
        <pc:spChg chg="mod">
          <ac:chgData name="Melissa Coffman" userId="a7b7597c-0e93-4b25-9056-122cd2038b0f" providerId="ADAL" clId="{03A8527D-B16F-4AB7-A1B2-ABE21BBAE0EF}" dt="2021-04-08T18:26:03.536" v="332" actId="26606"/>
          <ac:spMkLst>
            <pc:docMk/>
            <pc:sldMk cId="0" sldId="267"/>
            <ac:spMk id="2" creationId="{F3D98A4C-EB7E-49BA-BCAE-F830C101C664}"/>
          </ac:spMkLst>
        </pc:spChg>
        <pc:spChg chg="add">
          <ac:chgData name="Melissa Coffman" userId="a7b7597c-0e93-4b25-9056-122cd2038b0f" providerId="ADAL" clId="{03A8527D-B16F-4AB7-A1B2-ABE21BBAE0EF}" dt="2021-04-08T18:26:03.536" v="332" actId="26606"/>
          <ac:spMkLst>
            <pc:docMk/>
            <pc:sldMk cId="0" sldId="267"/>
            <ac:spMk id="73" creationId="{45B71F80-1F92-4074-84D9-16A062B215B3}"/>
          </ac:spMkLst>
        </pc:spChg>
        <pc:spChg chg="add">
          <ac:chgData name="Melissa Coffman" userId="a7b7597c-0e93-4b25-9056-122cd2038b0f" providerId="ADAL" clId="{03A8527D-B16F-4AB7-A1B2-ABE21BBAE0EF}" dt="2021-04-08T18:26:03.536" v="332" actId="26606"/>
          <ac:spMkLst>
            <pc:docMk/>
            <pc:sldMk cId="0" sldId="267"/>
            <ac:spMk id="75" creationId="{7209C9DA-6E0D-46D9-8275-C52222D8CCAC}"/>
          </ac:spMkLst>
        </pc:spChg>
        <pc:spChg chg="add">
          <ac:chgData name="Melissa Coffman" userId="a7b7597c-0e93-4b25-9056-122cd2038b0f" providerId="ADAL" clId="{03A8527D-B16F-4AB7-A1B2-ABE21BBAE0EF}" dt="2021-04-08T18:26:03.536" v="332" actId="26606"/>
          <ac:spMkLst>
            <pc:docMk/>
            <pc:sldMk cId="0" sldId="267"/>
            <ac:spMk id="77" creationId="{3EB57A4D-E0D0-46DA-B339-F24CA46FA70B}"/>
          </ac:spMkLst>
        </pc:spChg>
        <pc:spChg chg="mod">
          <ac:chgData name="Melissa Coffman" userId="a7b7597c-0e93-4b25-9056-122cd2038b0f" providerId="ADAL" clId="{03A8527D-B16F-4AB7-A1B2-ABE21BBAE0EF}" dt="2021-04-08T18:26:03.536" v="332" actId="26606"/>
          <ac:spMkLst>
            <pc:docMk/>
            <pc:sldMk cId="0" sldId="267"/>
            <ac:spMk id="102402" creationId="{00000000-0000-0000-0000-000000000000}"/>
          </ac:spMkLst>
        </pc:spChg>
        <pc:spChg chg="del">
          <ac:chgData name="Melissa Coffman" userId="a7b7597c-0e93-4b25-9056-122cd2038b0f" providerId="ADAL" clId="{03A8527D-B16F-4AB7-A1B2-ABE21BBAE0EF}" dt="2021-04-08T18:26:03.536" v="332" actId="26606"/>
          <ac:spMkLst>
            <pc:docMk/>
            <pc:sldMk cId="0" sldId="267"/>
            <ac:spMk id="102403" creationId="{00000000-0000-0000-0000-000000000000}"/>
          </ac:spMkLst>
        </pc:spChg>
        <pc:graphicFrameChg chg="add">
          <ac:chgData name="Melissa Coffman" userId="a7b7597c-0e93-4b25-9056-122cd2038b0f" providerId="ADAL" clId="{03A8527D-B16F-4AB7-A1B2-ABE21BBAE0EF}" dt="2021-04-08T18:26:03.536" v="332" actId="26606"/>
          <ac:graphicFrameMkLst>
            <pc:docMk/>
            <pc:sldMk cId="0" sldId="267"/>
            <ac:graphicFrameMk id="102405" creationId="{FC3B0A53-4EB1-4783-A21A-BD14C248671D}"/>
          </ac:graphicFrameMkLst>
        </pc:graphicFrameChg>
      </pc:sldChg>
      <pc:sldChg chg="modSp mod">
        <pc:chgData name="Melissa Coffman" userId="a7b7597c-0e93-4b25-9056-122cd2038b0f" providerId="ADAL" clId="{03A8527D-B16F-4AB7-A1B2-ABE21BBAE0EF}" dt="2021-04-08T18:26:26.083" v="334" actId="403"/>
        <pc:sldMkLst>
          <pc:docMk/>
          <pc:sldMk cId="0" sldId="268"/>
        </pc:sldMkLst>
        <pc:spChg chg="mod">
          <ac:chgData name="Melissa Coffman" userId="a7b7597c-0e93-4b25-9056-122cd2038b0f" providerId="ADAL" clId="{03A8527D-B16F-4AB7-A1B2-ABE21BBAE0EF}" dt="2021-04-08T18:26:26.083" v="334" actId="403"/>
          <ac:spMkLst>
            <pc:docMk/>
            <pc:sldMk cId="0" sldId="268"/>
            <ac:spMk id="103427" creationId="{00000000-0000-0000-0000-000000000000}"/>
          </ac:spMkLst>
        </pc:spChg>
      </pc:sldChg>
      <pc:sldChg chg="del">
        <pc:chgData name="Melissa Coffman" userId="a7b7597c-0e93-4b25-9056-122cd2038b0f" providerId="ADAL" clId="{03A8527D-B16F-4AB7-A1B2-ABE21BBAE0EF}" dt="2021-04-08T18:10:42.425" v="208" actId="47"/>
        <pc:sldMkLst>
          <pc:docMk/>
          <pc:sldMk cId="0" sldId="289"/>
        </pc:sldMkLst>
      </pc:sldChg>
      <pc:sldChg chg="del">
        <pc:chgData name="Melissa Coffman" userId="a7b7597c-0e93-4b25-9056-122cd2038b0f" providerId="ADAL" clId="{03A8527D-B16F-4AB7-A1B2-ABE21BBAE0EF}" dt="2021-04-08T18:10:23.077" v="203" actId="47"/>
        <pc:sldMkLst>
          <pc:docMk/>
          <pc:sldMk cId="0" sldId="323"/>
        </pc:sldMkLst>
      </pc:sldChg>
      <pc:sldChg chg="del">
        <pc:chgData name="Melissa Coffman" userId="a7b7597c-0e93-4b25-9056-122cd2038b0f" providerId="ADAL" clId="{03A8527D-B16F-4AB7-A1B2-ABE21BBAE0EF}" dt="2021-04-08T18:10:26.924" v="204" actId="47"/>
        <pc:sldMkLst>
          <pc:docMk/>
          <pc:sldMk cId="0" sldId="324"/>
        </pc:sldMkLst>
      </pc:sldChg>
      <pc:sldChg chg="del">
        <pc:chgData name="Melissa Coffman" userId="a7b7597c-0e93-4b25-9056-122cd2038b0f" providerId="ADAL" clId="{03A8527D-B16F-4AB7-A1B2-ABE21BBAE0EF}" dt="2021-04-08T18:10:32.317" v="206" actId="47"/>
        <pc:sldMkLst>
          <pc:docMk/>
          <pc:sldMk cId="0" sldId="329"/>
        </pc:sldMkLst>
      </pc:sldChg>
      <pc:sldChg chg="del">
        <pc:chgData name="Melissa Coffman" userId="a7b7597c-0e93-4b25-9056-122cd2038b0f" providerId="ADAL" clId="{03A8527D-B16F-4AB7-A1B2-ABE21BBAE0EF}" dt="2021-04-08T17:58:42.548" v="28" actId="47"/>
        <pc:sldMkLst>
          <pc:docMk/>
          <pc:sldMk cId="0" sldId="331"/>
        </pc:sldMkLst>
      </pc:sldChg>
      <pc:sldChg chg="del">
        <pc:chgData name="Melissa Coffman" userId="a7b7597c-0e93-4b25-9056-122cd2038b0f" providerId="ADAL" clId="{03A8527D-B16F-4AB7-A1B2-ABE21BBAE0EF}" dt="2021-04-08T18:10:29.609" v="205" actId="47"/>
        <pc:sldMkLst>
          <pc:docMk/>
          <pc:sldMk cId="0" sldId="333"/>
        </pc:sldMkLst>
      </pc:sldChg>
      <pc:sldChg chg="modSp mod delCm modNotesTx">
        <pc:chgData name="Melissa Coffman" userId="a7b7597c-0e93-4b25-9056-122cd2038b0f" providerId="ADAL" clId="{03A8527D-B16F-4AB7-A1B2-ABE21BBAE0EF}" dt="2021-06-10T16:15:42.152" v="600" actId="1592"/>
        <pc:sldMkLst>
          <pc:docMk/>
          <pc:sldMk cId="0" sldId="337"/>
        </pc:sldMkLst>
        <pc:spChg chg="mod">
          <ac:chgData name="Melissa Coffman" userId="a7b7597c-0e93-4b25-9056-122cd2038b0f" providerId="ADAL" clId="{03A8527D-B16F-4AB7-A1B2-ABE21BBAE0EF}" dt="2021-06-10T16:15:37.071" v="599" actId="20577"/>
          <ac:spMkLst>
            <pc:docMk/>
            <pc:sldMk cId="0" sldId="337"/>
            <ac:spMk id="9" creationId="{5D2EDAD3-C212-41EB-ABF0-32D9DB44B64B}"/>
          </ac:spMkLst>
        </pc:spChg>
        <pc:spChg chg="mod">
          <ac:chgData name="Melissa Coffman" userId="a7b7597c-0e93-4b25-9056-122cd2038b0f" providerId="ADAL" clId="{03A8527D-B16F-4AB7-A1B2-ABE21BBAE0EF}" dt="2021-04-08T18:09:10.588" v="198" actId="1076"/>
          <ac:spMkLst>
            <pc:docMk/>
            <pc:sldMk cId="0" sldId="337"/>
            <ac:spMk id="11" creationId="{2FEA0A56-9E99-43B8-840E-6AD86B5A1147}"/>
          </ac:spMkLst>
        </pc:spChg>
      </pc:sldChg>
      <pc:sldChg chg="modNotesTx">
        <pc:chgData name="Melissa Coffman" userId="a7b7597c-0e93-4b25-9056-122cd2038b0f" providerId="ADAL" clId="{03A8527D-B16F-4AB7-A1B2-ABE21BBAE0EF}" dt="2021-04-08T17:58:33.994" v="27" actId="6549"/>
        <pc:sldMkLst>
          <pc:docMk/>
          <pc:sldMk cId="0" sldId="358"/>
        </pc:sldMkLst>
      </pc:sldChg>
      <pc:sldChg chg="modNotesTx">
        <pc:chgData name="Melissa Coffman" userId="a7b7597c-0e93-4b25-9056-122cd2038b0f" providerId="ADAL" clId="{03A8527D-B16F-4AB7-A1B2-ABE21BBAE0EF}" dt="2021-04-08T17:58:14.327" v="26" actId="20577"/>
        <pc:sldMkLst>
          <pc:docMk/>
          <pc:sldMk cId="351567322" sldId="413"/>
        </pc:sldMkLst>
      </pc:sldChg>
      <pc:sldChg chg="del">
        <pc:chgData name="Melissa Coffman" userId="a7b7597c-0e93-4b25-9056-122cd2038b0f" providerId="ADAL" clId="{03A8527D-B16F-4AB7-A1B2-ABE21BBAE0EF}" dt="2021-04-08T18:10:37.485" v="207" actId="47"/>
        <pc:sldMkLst>
          <pc:docMk/>
          <pc:sldMk cId="3306411242" sldId="442"/>
        </pc:sldMkLst>
      </pc:sldChg>
      <pc:sldChg chg="modNotesTx">
        <pc:chgData name="Melissa Coffman" userId="a7b7597c-0e93-4b25-9056-122cd2038b0f" providerId="ADAL" clId="{03A8527D-B16F-4AB7-A1B2-ABE21BBAE0EF}" dt="2021-04-08T18:33:37.365" v="387" actId="6549"/>
        <pc:sldMkLst>
          <pc:docMk/>
          <pc:sldMk cId="2378383181" sldId="450"/>
        </pc:sldMkLst>
      </pc:sldChg>
      <pc:sldChg chg="modSp mod addCm delCm modNotesTx">
        <pc:chgData name="Melissa Coffman" userId="a7b7597c-0e93-4b25-9056-122cd2038b0f" providerId="ADAL" clId="{03A8527D-B16F-4AB7-A1B2-ABE21BBAE0EF}" dt="2021-06-21T16:27:08.810" v="776" actId="1592"/>
        <pc:sldMkLst>
          <pc:docMk/>
          <pc:sldMk cId="4203573072" sldId="454"/>
        </pc:sldMkLst>
        <pc:spChg chg="mod">
          <ac:chgData name="Melissa Coffman" userId="a7b7597c-0e93-4b25-9056-122cd2038b0f" providerId="ADAL" clId="{03A8527D-B16F-4AB7-A1B2-ABE21BBAE0EF}" dt="2021-06-21T16:27:03.459" v="775" actId="27636"/>
          <ac:spMkLst>
            <pc:docMk/>
            <pc:sldMk cId="4203573072" sldId="454"/>
            <ac:spMk id="137219" creationId="{00000000-0000-0000-0000-000000000000}"/>
          </ac:spMkLst>
        </pc:spChg>
      </pc:sldChg>
      <pc:sldChg chg="modSp mod">
        <pc:chgData name="Melissa Coffman" userId="a7b7597c-0e93-4b25-9056-122cd2038b0f" providerId="ADAL" clId="{03A8527D-B16F-4AB7-A1B2-ABE21BBAE0EF}" dt="2021-04-08T18:29:49.044" v="341" actId="27636"/>
        <pc:sldMkLst>
          <pc:docMk/>
          <pc:sldMk cId="4119908711" sldId="458"/>
        </pc:sldMkLst>
        <pc:spChg chg="mod">
          <ac:chgData name="Melissa Coffman" userId="a7b7597c-0e93-4b25-9056-122cd2038b0f" providerId="ADAL" clId="{03A8527D-B16F-4AB7-A1B2-ABE21BBAE0EF}" dt="2021-04-08T18:29:49.044" v="341" actId="27636"/>
          <ac:spMkLst>
            <pc:docMk/>
            <pc:sldMk cId="4119908711" sldId="458"/>
            <ac:spMk id="46083" creationId="{00000000-0000-0000-0000-000000000000}"/>
          </ac:spMkLst>
        </pc:spChg>
      </pc:sldChg>
      <pc:sldChg chg="modSp delCm">
        <pc:chgData name="Melissa Coffman" userId="a7b7597c-0e93-4b25-9056-122cd2038b0f" providerId="ADAL" clId="{03A8527D-B16F-4AB7-A1B2-ABE21BBAE0EF}" dt="2021-06-21T13:38:38.672" v="698" actId="1592"/>
        <pc:sldMkLst>
          <pc:docMk/>
          <pc:sldMk cId="2052208324" sldId="464"/>
        </pc:sldMkLst>
        <pc:graphicFrameChg chg="mod">
          <ac:chgData name="Melissa Coffman" userId="a7b7597c-0e93-4b25-9056-122cd2038b0f" providerId="ADAL" clId="{03A8527D-B16F-4AB7-A1B2-ABE21BBAE0EF}" dt="2021-04-08T18:32:07.534" v="386" actId="20577"/>
          <ac:graphicFrameMkLst>
            <pc:docMk/>
            <pc:sldMk cId="2052208324" sldId="464"/>
            <ac:graphicFrameMk id="28" creationId="{4B18CF56-276B-4C93-8C86-824CCA095136}"/>
          </ac:graphicFrameMkLst>
        </pc:graphicFrameChg>
      </pc:sldChg>
      <pc:sldChg chg="modSp mod ord delCm">
        <pc:chgData name="Melissa Coffman" userId="a7b7597c-0e93-4b25-9056-122cd2038b0f" providerId="ADAL" clId="{03A8527D-B16F-4AB7-A1B2-ABE21BBAE0EF}" dt="2021-06-20T20:41:06.929" v="647" actId="1592"/>
        <pc:sldMkLst>
          <pc:docMk/>
          <pc:sldMk cId="3947418709" sldId="468"/>
        </pc:sldMkLst>
        <pc:spChg chg="mod">
          <ac:chgData name="Melissa Coffman" userId="a7b7597c-0e93-4b25-9056-122cd2038b0f" providerId="ADAL" clId="{03A8527D-B16F-4AB7-A1B2-ABE21BBAE0EF}" dt="2021-04-08T18:41:08.834" v="543" actId="20577"/>
          <ac:spMkLst>
            <pc:docMk/>
            <pc:sldMk cId="3947418709" sldId="468"/>
            <ac:spMk id="3" creationId="{00000000-0000-0000-0000-000000000000}"/>
          </ac:spMkLst>
        </pc:spChg>
      </pc:sldChg>
      <pc:sldChg chg="modSp mod">
        <pc:chgData name="Melissa Coffman" userId="a7b7597c-0e93-4b25-9056-122cd2038b0f" providerId="ADAL" clId="{03A8527D-B16F-4AB7-A1B2-ABE21BBAE0EF}" dt="2021-06-20T20:39:31.894" v="630" actId="20577"/>
        <pc:sldMkLst>
          <pc:docMk/>
          <pc:sldMk cId="2423781777" sldId="489"/>
        </pc:sldMkLst>
        <pc:spChg chg="mod">
          <ac:chgData name="Melissa Coffman" userId="a7b7597c-0e93-4b25-9056-122cd2038b0f" providerId="ADAL" clId="{03A8527D-B16F-4AB7-A1B2-ABE21BBAE0EF}" dt="2021-06-20T20:39:31.894" v="630" actId="20577"/>
          <ac:spMkLst>
            <pc:docMk/>
            <pc:sldMk cId="2423781777" sldId="489"/>
            <ac:spMk id="2" creationId="{00000000-0000-0000-0000-000000000000}"/>
          </ac:spMkLst>
        </pc:spChg>
      </pc:sldChg>
      <pc:sldChg chg="modSp mod addCm delCm">
        <pc:chgData name="Melissa Coffman" userId="a7b7597c-0e93-4b25-9056-122cd2038b0f" providerId="ADAL" clId="{03A8527D-B16F-4AB7-A1B2-ABE21BBAE0EF}" dt="2021-06-20T20:40:45.261" v="644" actId="1592"/>
        <pc:sldMkLst>
          <pc:docMk/>
          <pc:sldMk cId="4229747876" sldId="490"/>
        </pc:sldMkLst>
        <pc:spChg chg="mod">
          <ac:chgData name="Melissa Coffman" userId="a7b7597c-0e93-4b25-9056-122cd2038b0f" providerId="ADAL" clId="{03A8527D-B16F-4AB7-A1B2-ABE21BBAE0EF}" dt="2021-06-20T20:39:36.666" v="632" actId="20577"/>
          <ac:spMkLst>
            <pc:docMk/>
            <pc:sldMk cId="4229747876" sldId="490"/>
            <ac:spMk id="2" creationId="{00000000-0000-0000-0000-000000000000}"/>
          </ac:spMkLst>
        </pc:spChg>
        <pc:graphicFrameChg chg="mod">
          <ac:chgData name="Melissa Coffman" userId="a7b7597c-0e93-4b25-9056-122cd2038b0f" providerId="ADAL" clId="{03A8527D-B16F-4AB7-A1B2-ABE21BBAE0EF}" dt="2021-06-20T20:40:43.739" v="643" actId="113"/>
          <ac:graphicFrameMkLst>
            <pc:docMk/>
            <pc:sldMk cId="4229747876" sldId="490"/>
            <ac:graphicFrameMk id="6" creationId="{AAEA46E9-5649-4804-8875-D148DBFA6920}"/>
          </ac:graphicFrameMkLst>
        </pc:graphicFrameChg>
      </pc:sldChg>
      <pc:sldChg chg="modSp mod modNotesTx">
        <pc:chgData name="Melissa Coffman" userId="a7b7597c-0e93-4b25-9056-122cd2038b0f" providerId="ADAL" clId="{03A8527D-B16F-4AB7-A1B2-ABE21BBAE0EF}" dt="2021-04-08T18:03:32.364" v="110" actId="20577"/>
        <pc:sldMkLst>
          <pc:docMk/>
          <pc:sldMk cId="752626808" sldId="493"/>
        </pc:sldMkLst>
        <pc:spChg chg="mod">
          <ac:chgData name="Melissa Coffman" userId="a7b7597c-0e93-4b25-9056-122cd2038b0f" providerId="ADAL" clId="{03A8527D-B16F-4AB7-A1B2-ABE21BBAE0EF}" dt="2021-04-08T17:59:52.572" v="58" actId="1076"/>
          <ac:spMkLst>
            <pc:docMk/>
            <pc:sldMk cId="752626808" sldId="493"/>
            <ac:spMk id="34818" creationId="{00000000-0000-0000-0000-000000000000}"/>
          </ac:spMkLst>
        </pc:spChg>
        <pc:graphicFrameChg chg="mod modGraphic">
          <ac:chgData name="Melissa Coffman" userId="a7b7597c-0e93-4b25-9056-122cd2038b0f" providerId="ADAL" clId="{03A8527D-B16F-4AB7-A1B2-ABE21BBAE0EF}" dt="2021-04-08T18:03:12.999" v="107" actId="20577"/>
          <ac:graphicFrameMkLst>
            <pc:docMk/>
            <pc:sldMk cId="752626808" sldId="493"/>
            <ac:graphicFrameMk id="2" creationId="{49F7A0B1-0CE0-4EFC-8760-FEAA3851C1A5}"/>
          </ac:graphicFrameMkLst>
        </pc:graphicFrameChg>
      </pc:sldChg>
      <pc:sldChg chg="modSp mod setBg modAnim">
        <pc:chgData name="Melissa Coffman" userId="a7b7597c-0e93-4b25-9056-122cd2038b0f" providerId="ADAL" clId="{03A8527D-B16F-4AB7-A1B2-ABE21BBAE0EF}" dt="2021-04-08T18:25:48.412" v="331" actId="14100"/>
        <pc:sldMkLst>
          <pc:docMk/>
          <pc:sldMk cId="767360907" sldId="497"/>
        </pc:sldMkLst>
        <pc:spChg chg="mod">
          <ac:chgData name="Melissa Coffman" userId="a7b7597c-0e93-4b25-9056-122cd2038b0f" providerId="ADAL" clId="{03A8527D-B16F-4AB7-A1B2-ABE21BBAE0EF}" dt="2021-04-08T18:25:13.365" v="318" actId="26606"/>
          <ac:spMkLst>
            <pc:docMk/>
            <pc:sldMk cId="767360907" sldId="497"/>
            <ac:spMk id="3" creationId="{BD714A0A-05AB-4A79-9B16-036212F64DF2}"/>
          </ac:spMkLst>
        </pc:spChg>
        <pc:spChg chg="mod">
          <ac:chgData name="Melissa Coffman" userId="a7b7597c-0e93-4b25-9056-122cd2038b0f" providerId="ADAL" clId="{03A8527D-B16F-4AB7-A1B2-ABE21BBAE0EF}" dt="2021-04-08T18:25:13.365" v="318" actId="26606"/>
          <ac:spMkLst>
            <pc:docMk/>
            <pc:sldMk cId="767360907" sldId="497"/>
            <ac:spMk id="17410" creationId="{00000000-0000-0000-0000-000000000000}"/>
          </ac:spMkLst>
        </pc:spChg>
        <pc:spChg chg="mod">
          <ac:chgData name="Melissa Coffman" userId="a7b7597c-0e93-4b25-9056-122cd2038b0f" providerId="ADAL" clId="{03A8527D-B16F-4AB7-A1B2-ABE21BBAE0EF}" dt="2021-04-08T18:25:48.412" v="331" actId="14100"/>
          <ac:spMkLst>
            <pc:docMk/>
            <pc:sldMk cId="767360907" sldId="497"/>
            <ac:spMk id="17411" creationId="{00000000-0000-0000-0000-000000000000}"/>
          </ac:spMkLst>
        </pc:spChg>
        <pc:picChg chg="mod">
          <ac:chgData name="Melissa Coffman" userId="a7b7597c-0e93-4b25-9056-122cd2038b0f" providerId="ADAL" clId="{03A8527D-B16F-4AB7-A1B2-ABE21BBAE0EF}" dt="2021-04-08T18:25:42.432" v="330" actId="14100"/>
          <ac:picMkLst>
            <pc:docMk/>
            <pc:sldMk cId="767360907" sldId="497"/>
            <ac:picMk id="7" creationId="{73B342F9-90AA-4E0A-853F-8FE3AA8DF5FF}"/>
          </ac:picMkLst>
        </pc:picChg>
      </pc:sldChg>
      <pc:sldChg chg="addCm delCm modNotesTx">
        <pc:chgData name="Melissa Coffman" userId="a7b7597c-0e93-4b25-9056-122cd2038b0f" providerId="ADAL" clId="{03A8527D-B16F-4AB7-A1B2-ABE21BBAE0EF}" dt="2021-06-21T16:31:31.939" v="1083" actId="1592"/>
        <pc:sldMkLst>
          <pc:docMk/>
          <pc:sldMk cId="575900228" sldId="510"/>
        </pc:sldMkLst>
      </pc:sldChg>
      <pc:sldChg chg="modSp delCm modCm modNotesTx">
        <pc:chgData name="Melissa Coffman" userId="a7b7597c-0e93-4b25-9056-122cd2038b0f" providerId="ADAL" clId="{03A8527D-B16F-4AB7-A1B2-ABE21BBAE0EF}" dt="2021-06-21T13:37:52.665" v="697" actId="1592"/>
        <pc:sldMkLst>
          <pc:docMk/>
          <pc:sldMk cId="1722413923" sldId="511"/>
        </pc:sldMkLst>
        <pc:graphicFrameChg chg="mod">
          <ac:chgData name="Melissa Coffman" userId="a7b7597c-0e93-4b25-9056-122cd2038b0f" providerId="ADAL" clId="{03A8527D-B16F-4AB7-A1B2-ABE21BBAE0EF}" dt="2021-06-21T13:37:38.064" v="686" actId="20577"/>
          <ac:graphicFrameMkLst>
            <pc:docMk/>
            <pc:sldMk cId="1722413923" sldId="511"/>
            <ac:graphicFrameMk id="6" creationId="{B99D42BC-3851-4FEF-8D5B-B8845C6240B3}"/>
          </ac:graphicFrameMkLst>
        </pc:graphicFrameChg>
      </pc:sldChg>
      <pc:sldChg chg="addSp delSp modSp mod setBg">
        <pc:chgData name="Melissa Coffman" userId="a7b7597c-0e93-4b25-9056-122cd2038b0f" providerId="ADAL" clId="{03A8527D-B16F-4AB7-A1B2-ABE21BBAE0EF}" dt="2021-04-08T18:44:43.846" v="586" actId="1076"/>
        <pc:sldMkLst>
          <pc:docMk/>
          <pc:sldMk cId="1717812567" sldId="516"/>
        </pc:sldMkLst>
        <pc:spChg chg="mod ord">
          <ac:chgData name="Melissa Coffman" userId="a7b7597c-0e93-4b25-9056-122cd2038b0f" providerId="ADAL" clId="{03A8527D-B16F-4AB7-A1B2-ABE21BBAE0EF}" dt="2021-04-08T18:43:07.425" v="549" actId="26606"/>
          <ac:spMkLst>
            <pc:docMk/>
            <pc:sldMk cId="1717812567" sldId="516"/>
            <ac:spMk id="3" creationId="{9DCD02E3-CC52-4E21-8517-0A22EE757854}"/>
          </ac:spMkLst>
        </pc:spChg>
        <pc:spChg chg="mod">
          <ac:chgData name="Melissa Coffman" userId="a7b7597c-0e93-4b25-9056-122cd2038b0f" providerId="ADAL" clId="{03A8527D-B16F-4AB7-A1B2-ABE21BBAE0EF}" dt="2021-04-08T18:44:35.132" v="585" actId="20577"/>
          <ac:spMkLst>
            <pc:docMk/>
            <pc:sldMk cId="1717812567" sldId="516"/>
            <ac:spMk id="6" creationId="{00000000-0000-0000-0000-000000000000}"/>
          </ac:spMkLst>
        </pc:spChg>
        <pc:spChg chg="mod ord">
          <ac:chgData name="Melissa Coffman" userId="a7b7597c-0e93-4b25-9056-122cd2038b0f" providerId="ADAL" clId="{03A8527D-B16F-4AB7-A1B2-ABE21BBAE0EF}" dt="2021-04-08T18:44:43.846" v="586" actId="1076"/>
          <ac:spMkLst>
            <pc:docMk/>
            <pc:sldMk cId="1717812567" sldId="516"/>
            <ac:spMk id="8" creationId="{00000000-0000-0000-0000-000000000000}"/>
          </ac:spMkLst>
        </pc:spChg>
        <pc:spChg chg="add">
          <ac:chgData name="Melissa Coffman" userId="a7b7597c-0e93-4b25-9056-122cd2038b0f" providerId="ADAL" clId="{03A8527D-B16F-4AB7-A1B2-ABE21BBAE0EF}" dt="2021-04-08T18:43:07.425" v="549" actId="26606"/>
          <ac:spMkLst>
            <pc:docMk/>
            <pc:sldMk cId="1717812567" sldId="516"/>
            <ac:spMk id="25" creationId="{9F4444CE-BC8D-4D61-B303-4C05614E62AB}"/>
          </ac:spMkLst>
        </pc:spChg>
        <pc:spChg chg="add">
          <ac:chgData name="Melissa Coffman" userId="a7b7597c-0e93-4b25-9056-122cd2038b0f" providerId="ADAL" clId="{03A8527D-B16F-4AB7-A1B2-ABE21BBAE0EF}" dt="2021-04-08T18:43:07.425" v="549" actId="26606"/>
          <ac:spMkLst>
            <pc:docMk/>
            <pc:sldMk cId="1717812567" sldId="516"/>
            <ac:spMk id="27" creationId="{62423CA5-E2E1-4789-B759-9906C1C94063}"/>
          </ac:spMkLst>
        </pc:spChg>
        <pc:spChg chg="add">
          <ac:chgData name="Melissa Coffman" userId="a7b7597c-0e93-4b25-9056-122cd2038b0f" providerId="ADAL" clId="{03A8527D-B16F-4AB7-A1B2-ABE21BBAE0EF}" dt="2021-04-08T18:43:07.425" v="549" actId="26606"/>
          <ac:spMkLst>
            <pc:docMk/>
            <pc:sldMk cId="1717812567" sldId="516"/>
            <ac:spMk id="29" creationId="{73772B81-181F-48B7-8826-4D9686D15DF5}"/>
          </ac:spMkLst>
        </pc:spChg>
        <pc:spChg chg="add">
          <ac:chgData name="Melissa Coffman" userId="a7b7597c-0e93-4b25-9056-122cd2038b0f" providerId="ADAL" clId="{03A8527D-B16F-4AB7-A1B2-ABE21BBAE0EF}" dt="2021-04-08T18:43:07.425" v="549" actId="26606"/>
          <ac:spMkLst>
            <pc:docMk/>
            <pc:sldMk cId="1717812567" sldId="516"/>
            <ac:spMk id="31" creationId="{B2205F6E-03C6-4E92-877C-E2482F6599AA}"/>
          </ac:spMkLst>
        </pc:spChg>
        <pc:grpChg chg="add del">
          <ac:chgData name="Melissa Coffman" userId="a7b7597c-0e93-4b25-9056-122cd2038b0f" providerId="ADAL" clId="{03A8527D-B16F-4AB7-A1B2-ABE21BBAE0EF}" dt="2021-04-08T18:43:07.399" v="548" actId="26606"/>
          <ac:grpSpMkLst>
            <pc:docMk/>
            <pc:sldMk cId="1717812567" sldId="516"/>
            <ac:grpSpMk id="13" creationId="{D6280969-F024-466D-A1DB-4F848C51DEF6}"/>
          </ac:grpSpMkLst>
        </pc:grpChg>
        <pc:grpChg chg="add">
          <ac:chgData name="Melissa Coffman" userId="a7b7597c-0e93-4b25-9056-122cd2038b0f" providerId="ADAL" clId="{03A8527D-B16F-4AB7-A1B2-ABE21BBAE0EF}" dt="2021-04-08T18:43:07.425" v="549" actId="26606"/>
          <ac:grpSpMkLst>
            <pc:docMk/>
            <pc:sldMk cId="1717812567" sldId="516"/>
            <ac:grpSpMk id="26" creationId="{D6280969-F024-466D-A1DB-4F848C51DEF6}"/>
          </ac:grpSpMkLst>
        </pc:grpChg>
        <pc:picChg chg="add del mod ord">
          <ac:chgData name="Melissa Coffman" userId="a7b7597c-0e93-4b25-9056-122cd2038b0f" providerId="ADAL" clId="{03A8527D-B16F-4AB7-A1B2-ABE21BBAE0EF}" dt="2021-04-08T18:43:38.253" v="558" actId="478"/>
          <ac:picMkLst>
            <pc:docMk/>
            <pc:sldMk cId="1717812567" sldId="516"/>
            <ac:picMk id="4" creationId="{61E3AE1B-F5AF-4A0E-ABD4-C0C04D02108F}"/>
          </ac:picMkLst>
        </pc:picChg>
        <pc:picChg chg="add mod ord modCrop">
          <ac:chgData name="Melissa Coffman" userId="a7b7597c-0e93-4b25-9056-122cd2038b0f" providerId="ADAL" clId="{03A8527D-B16F-4AB7-A1B2-ABE21BBAE0EF}" dt="2021-04-08T18:44:05.728" v="568" actId="171"/>
          <ac:picMkLst>
            <pc:docMk/>
            <pc:sldMk cId="1717812567" sldId="516"/>
            <ac:picMk id="7" creationId="{69969B3A-9447-4F8D-86EC-21AC3294E72D}"/>
          </ac:picMkLst>
        </pc:picChg>
      </pc:sldChg>
      <pc:sldChg chg="addSp delSp modSp mod">
        <pc:chgData name="Melissa Coffman" userId="a7b7597c-0e93-4b25-9056-122cd2038b0f" providerId="ADAL" clId="{03A8527D-B16F-4AB7-A1B2-ABE21BBAE0EF}" dt="2021-04-08T18:35:41.227" v="396" actId="14100"/>
        <pc:sldMkLst>
          <pc:docMk/>
          <pc:sldMk cId="2727674323" sldId="520"/>
        </pc:sldMkLst>
        <pc:spChg chg="mod">
          <ac:chgData name="Melissa Coffman" userId="a7b7597c-0e93-4b25-9056-122cd2038b0f" providerId="ADAL" clId="{03A8527D-B16F-4AB7-A1B2-ABE21BBAE0EF}" dt="2021-04-08T18:35:23.834" v="394" actId="1076"/>
          <ac:spMkLst>
            <pc:docMk/>
            <pc:sldMk cId="2727674323" sldId="520"/>
            <ac:spMk id="4" creationId="{A7CC380F-013C-4B7E-8D5F-626D4E339C62}"/>
          </ac:spMkLst>
        </pc:spChg>
        <pc:picChg chg="del">
          <ac:chgData name="Melissa Coffman" userId="a7b7597c-0e93-4b25-9056-122cd2038b0f" providerId="ADAL" clId="{03A8527D-B16F-4AB7-A1B2-ABE21BBAE0EF}" dt="2021-04-08T18:34:49.412" v="388" actId="478"/>
          <ac:picMkLst>
            <pc:docMk/>
            <pc:sldMk cId="2727674323" sldId="520"/>
            <ac:picMk id="5" creationId="{1A7A648E-0800-46F6-8651-5153D0A859F4}"/>
          </ac:picMkLst>
        </pc:picChg>
        <pc:picChg chg="add mod">
          <ac:chgData name="Melissa Coffman" userId="a7b7597c-0e93-4b25-9056-122cd2038b0f" providerId="ADAL" clId="{03A8527D-B16F-4AB7-A1B2-ABE21BBAE0EF}" dt="2021-04-08T18:35:41.227" v="396" actId="14100"/>
          <ac:picMkLst>
            <pc:docMk/>
            <pc:sldMk cId="2727674323" sldId="520"/>
            <ac:picMk id="6" creationId="{E62750BD-76FA-4B03-988A-3CB5C2F2803D}"/>
          </ac:picMkLst>
        </pc:picChg>
      </pc:sldChg>
      <pc:sldChg chg="delCm modCm modNotesTx">
        <pc:chgData name="Melissa Coffman" userId="a7b7597c-0e93-4b25-9056-122cd2038b0f" providerId="ADAL" clId="{03A8527D-B16F-4AB7-A1B2-ABE21BBAE0EF}" dt="2021-06-14T20:06:12.899" v="613" actId="1592"/>
        <pc:sldMkLst>
          <pc:docMk/>
          <pc:sldMk cId="3839737127" sldId="523"/>
        </pc:sldMkLst>
      </pc:sldChg>
      <pc:sldChg chg="modSp mod modNotesTx">
        <pc:chgData name="Melissa Coffman" userId="a7b7597c-0e93-4b25-9056-122cd2038b0f" providerId="ADAL" clId="{03A8527D-B16F-4AB7-A1B2-ABE21BBAE0EF}" dt="2021-04-08T18:18:27.255" v="256" actId="6549"/>
        <pc:sldMkLst>
          <pc:docMk/>
          <pc:sldMk cId="1794041109" sldId="949"/>
        </pc:sldMkLst>
        <pc:spChg chg="mod">
          <ac:chgData name="Melissa Coffman" userId="a7b7597c-0e93-4b25-9056-122cd2038b0f" providerId="ADAL" clId="{03A8527D-B16F-4AB7-A1B2-ABE21BBAE0EF}" dt="2021-04-08T18:12:37.769" v="209" actId="1076"/>
          <ac:spMkLst>
            <pc:docMk/>
            <pc:sldMk cId="1794041109" sldId="949"/>
            <ac:spMk id="2" creationId="{00000000-0000-0000-0000-000000000000}"/>
          </ac:spMkLst>
        </pc:spChg>
        <pc:spChg chg="mod">
          <ac:chgData name="Melissa Coffman" userId="a7b7597c-0e93-4b25-9056-122cd2038b0f" providerId="ADAL" clId="{03A8527D-B16F-4AB7-A1B2-ABE21BBAE0EF}" dt="2021-04-08T18:13:15.262" v="232" actId="20577"/>
          <ac:spMkLst>
            <pc:docMk/>
            <pc:sldMk cId="1794041109" sldId="949"/>
            <ac:spMk id="3" creationId="{00000000-0000-0000-0000-000000000000}"/>
          </ac:spMkLst>
        </pc:spChg>
      </pc:sldChg>
      <pc:sldChg chg="modSp mod modNotesTx">
        <pc:chgData name="Melissa Coffman" userId="a7b7597c-0e93-4b25-9056-122cd2038b0f" providerId="ADAL" clId="{03A8527D-B16F-4AB7-A1B2-ABE21BBAE0EF}" dt="2021-04-08T18:19:32.745" v="274" actId="20577"/>
        <pc:sldMkLst>
          <pc:docMk/>
          <pc:sldMk cId="2383744875" sldId="969"/>
        </pc:sldMkLst>
        <pc:spChg chg="mod">
          <ac:chgData name="Melissa Coffman" userId="a7b7597c-0e93-4b25-9056-122cd2038b0f" providerId="ADAL" clId="{03A8527D-B16F-4AB7-A1B2-ABE21BBAE0EF}" dt="2021-04-08T18:18:53.645" v="262" actId="20577"/>
          <ac:spMkLst>
            <pc:docMk/>
            <pc:sldMk cId="2383744875" sldId="969"/>
            <ac:spMk id="35843" creationId="{00000000-0000-0000-0000-000000000000}"/>
          </ac:spMkLst>
        </pc:spChg>
      </pc:sldChg>
      <pc:sldChg chg="del">
        <pc:chgData name="Melissa Coffman" userId="a7b7597c-0e93-4b25-9056-122cd2038b0f" providerId="ADAL" clId="{03A8527D-B16F-4AB7-A1B2-ABE21BBAE0EF}" dt="2021-04-08T18:20:30.053" v="278" actId="47"/>
        <pc:sldMkLst>
          <pc:docMk/>
          <pc:sldMk cId="1392215620" sldId="971"/>
        </pc:sldMkLst>
      </pc:sldChg>
      <pc:sldChg chg="addSp delSp modSp mod setBg modNotesTx">
        <pc:chgData name="Melissa Coffman" userId="a7b7597c-0e93-4b25-9056-122cd2038b0f" providerId="ADAL" clId="{03A8527D-B16F-4AB7-A1B2-ABE21BBAE0EF}" dt="2021-04-08T18:23:23.127" v="300" actId="26606"/>
        <pc:sldMkLst>
          <pc:docMk/>
          <pc:sldMk cId="2370531046" sldId="974"/>
        </pc:sldMkLst>
        <pc:spChg chg="del">
          <ac:chgData name="Melissa Coffman" userId="a7b7597c-0e93-4b25-9056-122cd2038b0f" providerId="ADAL" clId="{03A8527D-B16F-4AB7-A1B2-ABE21BBAE0EF}" dt="2021-04-08T18:22:04.512" v="281" actId="478"/>
          <ac:spMkLst>
            <pc:docMk/>
            <pc:sldMk cId="2370531046" sldId="974"/>
            <ac:spMk id="3" creationId="{00000000-0000-0000-0000-000000000000}"/>
          </ac:spMkLst>
        </pc:spChg>
        <pc:spChg chg="mod ord">
          <ac:chgData name="Melissa Coffman" userId="a7b7597c-0e93-4b25-9056-122cd2038b0f" providerId="ADAL" clId="{03A8527D-B16F-4AB7-A1B2-ABE21BBAE0EF}" dt="2021-04-08T18:23:23.127" v="300" actId="26606"/>
          <ac:spMkLst>
            <pc:docMk/>
            <pc:sldMk cId="2370531046" sldId="974"/>
            <ac:spMk id="4" creationId="{97B4F094-CB37-4163-91C9-9AEDAA0A6796}"/>
          </ac:spMkLst>
        </pc:spChg>
        <pc:spChg chg="add del mod">
          <ac:chgData name="Melissa Coffman" userId="a7b7597c-0e93-4b25-9056-122cd2038b0f" providerId="ADAL" clId="{03A8527D-B16F-4AB7-A1B2-ABE21BBAE0EF}" dt="2021-04-08T18:21:59.331" v="280" actId="478"/>
          <ac:spMkLst>
            <pc:docMk/>
            <pc:sldMk cId="2370531046" sldId="974"/>
            <ac:spMk id="5" creationId="{583D0752-B89C-48E1-B383-D9F594E92585}"/>
          </ac:spMkLst>
        </pc:spChg>
        <pc:spChg chg="add del mod">
          <ac:chgData name="Melissa Coffman" userId="a7b7597c-0e93-4b25-9056-122cd2038b0f" providerId="ADAL" clId="{03A8527D-B16F-4AB7-A1B2-ABE21BBAE0EF}" dt="2021-04-08T18:22:06.942" v="282" actId="478"/>
          <ac:spMkLst>
            <pc:docMk/>
            <pc:sldMk cId="2370531046" sldId="974"/>
            <ac:spMk id="8" creationId="{3BA80F30-4F38-4813-929D-310AE10C3CF8}"/>
          </ac:spMkLst>
        </pc:spChg>
        <pc:spChg chg="add del">
          <ac:chgData name="Melissa Coffman" userId="a7b7597c-0e93-4b25-9056-122cd2038b0f" providerId="ADAL" clId="{03A8527D-B16F-4AB7-A1B2-ABE21BBAE0EF}" dt="2021-04-08T18:23:23.127" v="300" actId="26606"/>
          <ac:spMkLst>
            <pc:docMk/>
            <pc:sldMk cId="2370531046" sldId="974"/>
            <ac:spMk id="26" creationId="{03E8462A-FEBA-4848-81CC-3F8DA3E477BE}"/>
          </ac:spMkLst>
        </pc:spChg>
        <pc:spChg chg="add del">
          <ac:chgData name="Melissa Coffman" userId="a7b7597c-0e93-4b25-9056-122cd2038b0f" providerId="ADAL" clId="{03A8527D-B16F-4AB7-A1B2-ABE21BBAE0EF}" dt="2021-04-08T18:23:23.127" v="300" actId="26606"/>
          <ac:spMkLst>
            <pc:docMk/>
            <pc:sldMk cId="2370531046" sldId="974"/>
            <ac:spMk id="39" creationId="{7941F9B1-B01B-4A84-89D9-B169AEB4E456}"/>
          </ac:spMkLst>
        </pc:spChg>
        <pc:spChg chg="add del">
          <ac:chgData name="Melissa Coffman" userId="a7b7597c-0e93-4b25-9056-122cd2038b0f" providerId="ADAL" clId="{03A8527D-B16F-4AB7-A1B2-ABE21BBAE0EF}" dt="2021-04-08T18:23:06.330" v="295" actId="26606"/>
          <ac:spMkLst>
            <pc:docMk/>
            <pc:sldMk cId="2370531046" sldId="974"/>
            <ac:spMk id="56" creationId="{21029ED5-F105-4DD2-99C8-1E4422817978}"/>
          </ac:spMkLst>
        </pc:spChg>
        <pc:spChg chg="add del">
          <ac:chgData name="Melissa Coffman" userId="a7b7597c-0e93-4b25-9056-122cd2038b0f" providerId="ADAL" clId="{03A8527D-B16F-4AB7-A1B2-ABE21BBAE0EF}" dt="2021-04-08T18:23:06.330" v="295" actId="26606"/>
          <ac:spMkLst>
            <pc:docMk/>
            <pc:sldMk cId="2370531046" sldId="974"/>
            <ac:spMk id="69" creationId="{5C9652B3-A450-4ED6-8FBF-F536BA60B4D8}"/>
          </ac:spMkLst>
        </pc:spChg>
        <pc:spChg chg="add del">
          <ac:chgData name="Melissa Coffman" userId="a7b7597c-0e93-4b25-9056-122cd2038b0f" providerId="ADAL" clId="{03A8527D-B16F-4AB7-A1B2-ABE21BBAE0EF}" dt="2021-04-08T18:23:18.361" v="297" actId="26606"/>
          <ac:spMkLst>
            <pc:docMk/>
            <pc:sldMk cId="2370531046" sldId="974"/>
            <ac:spMk id="72" creationId="{6C2031B9-9CCA-4136-8A40-6AA65CF7508E}"/>
          </ac:spMkLst>
        </pc:spChg>
        <pc:spChg chg="add del">
          <ac:chgData name="Melissa Coffman" userId="a7b7597c-0e93-4b25-9056-122cd2038b0f" providerId="ADAL" clId="{03A8527D-B16F-4AB7-A1B2-ABE21BBAE0EF}" dt="2021-04-08T18:23:18.361" v="297" actId="26606"/>
          <ac:spMkLst>
            <pc:docMk/>
            <pc:sldMk cId="2370531046" sldId="974"/>
            <ac:spMk id="73" creationId="{57B7CA69-ACEC-459C-91DB-7338747100C0}"/>
          </ac:spMkLst>
        </pc:spChg>
        <pc:spChg chg="add del">
          <ac:chgData name="Melissa Coffman" userId="a7b7597c-0e93-4b25-9056-122cd2038b0f" providerId="ADAL" clId="{03A8527D-B16F-4AB7-A1B2-ABE21BBAE0EF}" dt="2021-04-08T18:23:23.111" v="299" actId="26606"/>
          <ac:spMkLst>
            <pc:docMk/>
            <pc:sldMk cId="2370531046" sldId="974"/>
            <ac:spMk id="76" creationId="{03E8462A-FEBA-4848-81CC-3F8DA3E477BE}"/>
          </ac:spMkLst>
        </pc:spChg>
        <pc:spChg chg="add del">
          <ac:chgData name="Melissa Coffman" userId="a7b7597c-0e93-4b25-9056-122cd2038b0f" providerId="ADAL" clId="{03A8527D-B16F-4AB7-A1B2-ABE21BBAE0EF}" dt="2021-04-08T18:23:23.111" v="299" actId="26606"/>
          <ac:spMkLst>
            <pc:docMk/>
            <pc:sldMk cId="2370531046" sldId="974"/>
            <ac:spMk id="78" creationId="{7941F9B1-B01B-4A84-89D9-B169AEB4E456}"/>
          </ac:spMkLst>
        </pc:spChg>
        <pc:spChg chg="add">
          <ac:chgData name="Melissa Coffman" userId="a7b7597c-0e93-4b25-9056-122cd2038b0f" providerId="ADAL" clId="{03A8527D-B16F-4AB7-A1B2-ABE21BBAE0EF}" dt="2021-04-08T18:23:23.127" v="300" actId="26606"/>
          <ac:spMkLst>
            <pc:docMk/>
            <pc:sldMk cId="2370531046" sldId="974"/>
            <ac:spMk id="81" creationId="{21029ED5-F105-4DD2-99C8-1E4422817978}"/>
          </ac:spMkLst>
        </pc:spChg>
        <pc:spChg chg="add">
          <ac:chgData name="Melissa Coffman" userId="a7b7597c-0e93-4b25-9056-122cd2038b0f" providerId="ADAL" clId="{03A8527D-B16F-4AB7-A1B2-ABE21BBAE0EF}" dt="2021-04-08T18:23:23.127" v="300" actId="26606"/>
          <ac:spMkLst>
            <pc:docMk/>
            <pc:sldMk cId="2370531046" sldId="974"/>
            <ac:spMk id="83" creationId="{5C9652B3-A450-4ED6-8FBF-F536BA60B4D8}"/>
          </ac:spMkLst>
        </pc:spChg>
        <pc:grpChg chg="add del">
          <ac:chgData name="Melissa Coffman" userId="a7b7597c-0e93-4b25-9056-122cd2038b0f" providerId="ADAL" clId="{03A8527D-B16F-4AB7-A1B2-ABE21BBAE0EF}" dt="2021-04-08T18:23:23.127" v="300" actId="26606"/>
          <ac:grpSpMkLst>
            <pc:docMk/>
            <pc:sldMk cId="2370531046" sldId="974"/>
            <ac:grpSpMk id="14" creationId="{609316A9-990D-4EC3-A671-70EE5C1493A4}"/>
          </ac:grpSpMkLst>
        </pc:grpChg>
        <pc:grpChg chg="add del">
          <ac:chgData name="Melissa Coffman" userId="a7b7597c-0e93-4b25-9056-122cd2038b0f" providerId="ADAL" clId="{03A8527D-B16F-4AB7-A1B2-ABE21BBAE0EF}" dt="2021-04-08T18:23:23.127" v="300" actId="26606"/>
          <ac:grpSpMkLst>
            <pc:docMk/>
            <pc:sldMk cId="2370531046" sldId="974"/>
            <ac:grpSpMk id="28" creationId="{2109F83F-40FE-4DB3-84CC-09FB3340D06D}"/>
          </ac:grpSpMkLst>
        </pc:grpChg>
        <pc:grpChg chg="add del">
          <ac:chgData name="Melissa Coffman" userId="a7b7597c-0e93-4b25-9056-122cd2038b0f" providerId="ADAL" clId="{03A8527D-B16F-4AB7-A1B2-ABE21BBAE0EF}" dt="2021-04-08T18:23:06.330" v="295" actId="26606"/>
          <ac:grpSpMkLst>
            <pc:docMk/>
            <pc:sldMk cId="2370531046" sldId="974"/>
            <ac:grpSpMk id="44" creationId="{DDE8DE2B-61C1-46D5-BEB8-521321C182C4}"/>
          </ac:grpSpMkLst>
        </pc:grpChg>
        <pc:grpChg chg="add del">
          <ac:chgData name="Melissa Coffman" userId="a7b7597c-0e93-4b25-9056-122cd2038b0f" providerId="ADAL" clId="{03A8527D-B16F-4AB7-A1B2-ABE21BBAE0EF}" dt="2021-04-08T18:23:06.330" v="295" actId="26606"/>
          <ac:grpSpMkLst>
            <pc:docMk/>
            <pc:sldMk cId="2370531046" sldId="974"/>
            <ac:grpSpMk id="58" creationId="{2D621E68-BF28-4A1C-B1A2-4E55E139E79A}"/>
          </ac:grpSpMkLst>
        </pc:grpChg>
        <pc:grpChg chg="add del">
          <ac:chgData name="Melissa Coffman" userId="a7b7597c-0e93-4b25-9056-122cd2038b0f" providerId="ADAL" clId="{03A8527D-B16F-4AB7-A1B2-ABE21BBAE0EF}" dt="2021-04-08T18:23:18.361" v="297" actId="26606"/>
          <ac:grpSpMkLst>
            <pc:docMk/>
            <pc:sldMk cId="2370531046" sldId="974"/>
            <ac:grpSpMk id="71" creationId="{DDE8DE2B-61C1-46D5-BEB8-521321C182C4}"/>
          </ac:grpSpMkLst>
        </pc:grpChg>
        <pc:grpChg chg="add del">
          <ac:chgData name="Melissa Coffman" userId="a7b7597c-0e93-4b25-9056-122cd2038b0f" providerId="ADAL" clId="{03A8527D-B16F-4AB7-A1B2-ABE21BBAE0EF}" dt="2021-04-08T18:23:23.111" v="299" actId="26606"/>
          <ac:grpSpMkLst>
            <pc:docMk/>
            <pc:sldMk cId="2370531046" sldId="974"/>
            <ac:grpSpMk id="75" creationId="{609316A9-990D-4EC3-A671-70EE5C1493A4}"/>
          </ac:grpSpMkLst>
        </pc:grpChg>
        <pc:grpChg chg="add del">
          <ac:chgData name="Melissa Coffman" userId="a7b7597c-0e93-4b25-9056-122cd2038b0f" providerId="ADAL" clId="{03A8527D-B16F-4AB7-A1B2-ABE21BBAE0EF}" dt="2021-04-08T18:23:23.111" v="299" actId="26606"/>
          <ac:grpSpMkLst>
            <pc:docMk/>
            <pc:sldMk cId="2370531046" sldId="974"/>
            <ac:grpSpMk id="77" creationId="{2109F83F-40FE-4DB3-84CC-09FB3340D06D}"/>
          </ac:grpSpMkLst>
        </pc:grpChg>
        <pc:grpChg chg="add">
          <ac:chgData name="Melissa Coffman" userId="a7b7597c-0e93-4b25-9056-122cd2038b0f" providerId="ADAL" clId="{03A8527D-B16F-4AB7-A1B2-ABE21BBAE0EF}" dt="2021-04-08T18:23:23.127" v="300" actId="26606"/>
          <ac:grpSpMkLst>
            <pc:docMk/>
            <pc:sldMk cId="2370531046" sldId="974"/>
            <ac:grpSpMk id="80" creationId="{DDE8DE2B-61C1-46D5-BEB8-521321C182C4}"/>
          </ac:grpSpMkLst>
        </pc:grpChg>
        <pc:grpChg chg="add">
          <ac:chgData name="Melissa Coffman" userId="a7b7597c-0e93-4b25-9056-122cd2038b0f" providerId="ADAL" clId="{03A8527D-B16F-4AB7-A1B2-ABE21BBAE0EF}" dt="2021-04-08T18:23:23.127" v="300" actId="26606"/>
          <ac:grpSpMkLst>
            <pc:docMk/>
            <pc:sldMk cId="2370531046" sldId="974"/>
            <ac:grpSpMk id="82" creationId="{2D621E68-BF28-4A1C-B1A2-4E55E139E79A}"/>
          </ac:grpSpMkLst>
        </pc:grpChg>
        <pc:graphicFrameChg chg="del">
          <ac:chgData name="Melissa Coffman" userId="a7b7597c-0e93-4b25-9056-122cd2038b0f" providerId="ADAL" clId="{03A8527D-B16F-4AB7-A1B2-ABE21BBAE0EF}" dt="2021-04-08T18:21:55.536" v="279" actId="478"/>
          <ac:graphicFrameMkLst>
            <pc:docMk/>
            <pc:sldMk cId="2370531046" sldId="974"/>
            <ac:graphicFrameMk id="6" creationId="{AE9464EA-BDB0-4F61-92BA-9CD683010DE7}"/>
          </ac:graphicFrameMkLst>
        </pc:graphicFrameChg>
        <pc:picChg chg="add mod">
          <ac:chgData name="Melissa Coffman" userId="a7b7597c-0e93-4b25-9056-122cd2038b0f" providerId="ADAL" clId="{03A8527D-B16F-4AB7-A1B2-ABE21BBAE0EF}" dt="2021-04-08T18:23:23.127" v="300" actId="26606"/>
          <ac:picMkLst>
            <pc:docMk/>
            <pc:sldMk cId="2370531046" sldId="974"/>
            <ac:picMk id="9" creationId="{88186AE7-71E7-41C9-816F-261CDCD1196F}"/>
          </ac:picMkLst>
        </pc:picChg>
      </pc:sldChg>
      <pc:sldChg chg="modSp mod">
        <pc:chgData name="Melissa Coffman" userId="a7b7597c-0e93-4b25-9056-122cd2038b0f" providerId="ADAL" clId="{03A8527D-B16F-4AB7-A1B2-ABE21BBAE0EF}" dt="2021-04-08T18:20:21.475" v="277" actId="1076"/>
        <pc:sldMkLst>
          <pc:docMk/>
          <pc:sldMk cId="1624959528" sldId="1000"/>
        </pc:sldMkLst>
        <pc:spChg chg="mod">
          <ac:chgData name="Melissa Coffman" userId="a7b7597c-0e93-4b25-9056-122cd2038b0f" providerId="ADAL" clId="{03A8527D-B16F-4AB7-A1B2-ABE21BBAE0EF}" dt="2021-04-08T18:20:21.475" v="277" actId="1076"/>
          <ac:spMkLst>
            <pc:docMk/>
            <pc:sldMk cId="1624959528" sldId="1000"/>
            <ac:spMk id="3" creationId="{7EFF0E95-CAD9-4035-8FB4-9FF914FA10E4}"/>
          </ac:spMkLst>
        </pc:spChg>
        <pc:spChg chg="mod">
          <ac:chgData name="Melissa Coffman" userId="a7b7597c-0e93-4b25-9056-122cd2038b0f" providerId="ADAL" clId="{03A8527D-B16F-4AB7-A1B2-ABE21BBAE0EF}" dt="2021-04-08T18:20:14.795" v="276" actId="1076"/>
          <ac:spMkLst>
            <pc:docMk/>
            <pc:sldMk cId="1624959528" sldId="1000"/>
            <ac:spMk id="6" creationId="{C94D3857-822D-4D51-9B56-6C743839A9DC}"/>
          </ac:spMkLst>
        </pc:spChg>
        <pc:spChg chg="mod">
          <ac:chgData name="Melissa Coffman" userId="a7b7597c-0e93-4b25-9056-122cd2038b0f" providerId="ADAL" clId="{03A8527D-B16F-4AB7-A1B2-ABE21BBAE0EF}" dt="2021-04-08T18:20:09.950" v="275" actId="1076"/>
          <ac:spMkLst>
            <pc:docMk/>
            <pc:sldMk cId="1624959528" sldId="1000"/>
            <ac:spMk id="60419" creationId="{00000000-0000-0000-0000-000000000000}"/>
          </ac:spMkLst>
        </pc:spChg>
      </pc:sldChg>
      <pc:sldChg chg="modSp add mod">
        <pc:chgData name="Melissa Coffman" userId="a7b7597c-0e93-4b25-9056-122cd2038b0f" providerId="ADAL" clId="{03A8527D-B16F-4AB7-A1B2-ABE21BBAE0EF}" dt="2021-06-20T20:40:27" v="640" actId="20577"/>
        <pc:sldMkLst>
          <pc:docMk/>
          <pc:sldMk cId="1777566758" sldId="1001"/>
        </pc:sldMkLst>
        <pc:spChg chg="mod">
          <ac:chgData name="Melissa Coffman" userId="a7b7597c-0e93-4b25-9056-122cd2038b0f" providerId="ADAL" clId="{03A8527D-B16F-4AB7-A1B2-ABE21BBAE0EF}" dt="2021-06-20T20:40:27" v="640" actId="20577"/>
          <ac:spMkLst>
            <pc:docMk/>
            <pc:sldMk cId="1777566758" sldId="1001"/>
            <ac:spMk id="2" creationId="{00000000-0000-0000-0000-000000000000}"/>
          </ac:spMkLst>
        </pc:spChg>
        <pc:graphicFrameChg chg="mod">
          <ac:chgData name="Melissa Coffman" userId="a7b7597c-0e93-4b25-9056-122cd2038b0f" providerId="ADAL" clId="{03A8527D-B16F-4AB7-A1B2-ABE21BBAE0EF}" dt="2021-06-20T20:40:24.918" v="638" actId="113"/>
          <ac:graphicFrameMkLst>
            <pc:docMk/>
            <pc:sldMk cId="1777566758" sldId="1001"/>
            <ac:graphicFrameMk id="6" creationId="{AAEA46E9-5649-4804-8875-D148DBFA6920}"/>
          </ac:graphicFrameMkLst>
        </pc:graphicFrameChg>
      </pc:sldChg>
    </pc:docChg>
  </pc:docChgLst>
  <pc:docChgLst>
    <pc:chgData name="Diana Smith" userId="204e06e8-0565-4b1d-aa84-29c762d22cea" providerId="ADAL" clId="{D6FD4F5D-E3DC-4106-888E-51F6A64773A2}"/>
    <pc:docChg chg="custSel modSld">
      <pc:chgData name="Diana Smith" userId="204e06e8-0565-4b1d-aa84-29c762d22cea" providerId="ADAL" clId="{D6FD4F5D-E3DC-4106-888E-51F6A64773A2}" dt="2021-05-12T17:48:19.037" v="11"/>
      <pc:docMkLst>
        <pc:docMk/>
      </pc:docMkLst>
      <pc:sldChg chg="addCm delCm modCm">
        <pc:chgData name="Diana Smith" userId="204e06e8-0565-4b1d-aa84-29c762d22cea" providerId="ADAL" clId="{D6FD4F5D-E3DC-4106-888E-51F6A64773A2}" dt="2021-05-12T17:09:41.321" v="6" actId="1592"/>
        <pc:sldMkLst>
          <pc:docMk/>
          <pc:sldMk cId="0" sldId="267"/>
        </pc:sldMkLst>
      </pc:sldChg>
      <pc:sldChg chg="addCm modCm">
        <pc:chgData name="Diana Smith" userId="204e06e8-0565-4b1d-aa84-29c762d22cea" providerId="ADAL" clId="{D6FD4F5D-E3DC-4106-888E-51F6A64773A2}" dt="2021-05-12T17:23:07.088" v="8"/>
        <pc:sldMkLst>
          <pc:docMk/>
          <pc:sldMk cId="4203573072" sldId="454"/>
        </pc:sldMkLst>
      </pc:sldChg>
      <pc:sldChg chg="addCm modCm">
        <pc:chgData name="Diana Smith" userId="204e06e8-0565-4b1d-aa84-29c762d22cea" providerId="ADAL" clId="{D6FD4F5D-E3DC-4106-888E-51F6A64773A2}" dt="2021-05-12T16:53:23.391" v="2" actId="5900"/>
        <pc:sldMkLst>
          <pc:docMk/>
          <pc:sldMk cId="752626808" sldId="493"/>
        </pc:sldMkLst>
      </pc:sldChg>
      <pc:sldChg chg="addCm modCm">
        <pc:chgData name="Diana Smith" userId="204e06e8-0565-4b1d-aa84-29c762d22cea" providerId="ADAL" clId="{D6FD4F5D-E3DC-4106-888E-51F6A64773A2}" dt="2021-05-12T17:48:19.037" v="11"/>
        <pc:sldMkLst>
          <pc:docMk/>
          <pc:sldMk cId="575900228" sldId="510"/>
        </pc:sldMkLst>
      </pc:sldChg>
    </pc:docChg>
  </pc:docChgLst>
  <pc:docChgLst>
    <pc:chgData name="Melissa Coffman" userId="a7b7597c-0e93-4b25-9056-122cd2038b0f" providerId="ADAL" clId="{61950623-E934-4FDC-91A5-ED8545661A1F}"/>
    <pc:docChg chg="custSel modSld">
      <pc:chgData name="Melissa Coffman" userId="a7b7597c-0e93-4b25-9056-122cd2038b0f" providerId="ADAL" clId="{61950623-E934-4FDC-91A5-ED8545661A1F}" dt="2020-06-22T20:05:13.949" v="30" actId="20577"/>
      <pc:docMkLst>
        <pc:docMk/>
      </pc:docMkLst>
      <pc:sldChg chg="modSp delCm">
        <pc:chgData name="Melissa Coffman" userId="a7b7597c-0e93-4b25-9056-122cd2038b0f" providerId="ADAL" clId="{61950623-E934-4FDC-91A5-ED8545661A1F}" dt="2020-06-22T19:58:08.944" v="1" actId="1592"/>
        <pc:sldMkLst>
          <pc:docMk/>
          <pc:sldMk cId="0" sldId="256"/>
        </pc:sldMkLst>
        <pc:spChg chg="mod">
          <ac:chgData name="Melissa Coffman" userId="a7b7597c-0e93-4b25-9056-122cd2038b0f" providerId="ADAL" clId="{61950623-E934-4FDC-91A5-ED8545661A1F}" dt="2020-06-22T19:58:06.196" v="0" actId="6549"/>
          <ac:spMkLst>
            <pc:docMk/>
            <pc:sldMk cId="0" sldId="256"/>
            <ac:spMk id="20483" creationId="{00000000-0000-0000-0000-000000000000}"/>
          </ac:spMkLst>
        </pc:spChg>
      </pc:sldChg>
      <pc:sldChg chg="modSp">
        <pc:chgData name="Melissa Coffman" userId="a7b7597c-0e93-4b25-9056-122cd2038b0f" providerId="ADAL" clId="{61950623-E934-4FDC-91A5-ED8545661A1F}" dt="2020-06-22T20:05:13.949" v="30" actId="20577"/>
        <pc:sldMkLst>
          <pc:docMk/>
          <pc:sldMk cId="752626808" sldId="493"/>
        </pc:sldMkLst>
        <pc:graphicFrameChg chg="modGraphic">
          <ac:chgData name="Melissa Coffman" userId="a7b7597c-0e93-4b25-9056-122cd2038b0f" providerId="ADAL" clId="{61950623-E934-4FDC-91A5-ED8545661A1F}" dt="2020-06-22T20:05:13.949" v="30" actId="20577"/>
          <ac:graphicFrameMkLst>
            <pc:docMk/>
            <pc:sldMk cId="752626808" sldId="493"/>
            <ac:graphicFrameMk id="2" creationId="{49F7A0B1-0CE0-4EFC-8760-FEAA3851C1A5}"/>
          </ac:graphicFrameMkLst>
        </pc:graphicFrameChg>
      </pc:sldChg>
    </pc:docChg>
  </pc:docChgLst>
  <pc:docChgLst>
    <pc:chgData name="Melissa Coffman" userId="a7b7597c-0e93-4b25-9056-122cd2038b0f" providerId="ADAL" clId="{3B3EAD02-8135-4719-BD6E-D347797167ED}"/>
    <pc:docChg chg="undo redo custSel mod addSld delSld modSld sldOrd modMainMaster">
      <pc:chgData name="Melissa Coffman" userId="a7b7597c-0e93-4b25-9056-122cd2038b0f" providerId="ADAL" clId="{3B3EAD02-8135-4719-BD6E-D347797167ED}" dt="2020-04-28T18:40:58.237" v="1348" actId="478"/>
      <pc:docMkLst>
        <pc:docMk/>
      </pc:docMkLst>
      <pc:sldChg chg="addSp delSp modSp setBg">
        <pc:chgData name="Melissa Coffman" userId="a7b7597c-0e93-4b25-9056-122cd2038b0f" providerId="ADAL" clId="{3B3EAD02-8135-4719-BD6E-D347797167ED}" dt="2020-04-28T16:36:24.553" v="76" actId="14100"/>
        <pc:sldMkLst>
          <pc:docMk/>
          <pc:sldMk cId="0" sldId="256"/>
        </pc:sldMkLst>
        <pc:spChg chg="mod">
          <ac:chgData name="Melissa Coffman" userId="a7b7597c-0e93-4b25-9056-122cd2038b0f" providerId="ADAL" clId="{3B3EAD02-8135-4719-BD6E-D347797167ED}" dt="2020-04-28T16:35:34.803" v="59" actId="1076"/>
          <ac:spMkLst>
            <pc:docMk/>
            <pc:sldMk cId="0" sldId="256"/>
            <ac:spMk id="2050" creationId="{00000000-0000-0000-0000-000000000000}"/>
          </ac:spMkLst>
        </pc:spChg>
        <pc:spChg chg="mod">
          <ac:chgData name="Melissa Coffman" userId="a7b7597c-0e93-4b25-9056-122cd2038b0f" providerId="ADAL" clId="{3B3EAD02-8135-4719-BD6E-D347797167ED}" dt="2020-04-28T16:35:42.147" v="64" actId="20577"/>
          <ac:spMkLst>
            <pc:docMk/>
            <pc:sldMk cId="0" sldId="256"/>
            <ac:spMk id="20483" creationId="{00000000-0000-0000-0000-000000000000}"/>
          </ac:spMkLst>
        </pc:spChg>
        <pc:picChg chg="del mod">
          <ac:chgData name="Melissa Coffman" userId="a7b7597c-0e93-4b25-9056-122cd2038b0f" providerId="ADAL" clId="{3B3EAD02-8135-4719-BD6E-D347797167ED}" dt="2020-04-28T16:36:14.014" v="74" actId="478"/>
          <ac:picMkLst>
            <pc:docMk/>
            <pc:sldMk cId="0" sldId="256"/>
            <ac:picMk id="2" creationId="{00000000-0000-0000-0000-000000000000}"/>
          </ac:picMkLst>
        </pc:picChg>
        <pc:picChg chg="add del mod">
          <ac:chgData name="Melissa Coffman" userId="a7b7597c-0e93-4b25-9056-122cd2038b0f" providerId="ADAL" clId="{3B3EAD02-8135-4719-BD6E-D347797167ED}" dt="2020-04-28T16:36:01.697" v="68" actId="478"/>
          <ac:picMkLst>
            <pc:docMk/>
            <pc:sldMk cId="0" sldId="256"/>
            <ac:picMk id="4" creationId="{3F0D4626-F00C-4E05-A7C3-BE31703A85D6}"/>
          </ac:picMkLst>
        </pc:picChg>
        <pc:picChg chg="add mod">
          <ac:chgData name="Melissa Coffman" userId="a7b7597c-0e93-4b25-9056-122cd2038b0f" providerId="ADAL" clId="{3B3EAD02-8135-4719-BD6E-D347797167ED}" dt="2020-04-28T16:36:24.553" v="76" actId="14100"/>
          <ac:picMkLst>
            <pc:docMk/>
            <pc:sldMk cId="0" sldId="256"/>
            <ac:picMk id="6" creationId="{50DA9F08-1049-46D6-8164-E2922EDF9178}"/>
          </ac:picMkLst>
        </pc:picChg>
      </pc:sldChg>
      <pc:sldChg chg="modSp add modTransition">
        <pc:chgData name="Melissa Coffman" userId="a7b7597c-0e93-4b25-9056-122cd2038b0f" providerId="ADAL" clId="{3B3EAD02-8135-4719-BD6E-D347797167ED}" dt="2020-04-28T18:01:07.806" v="657" actId="1076"/>
        <pc:sldMkLst>
          <pc:docMk/>
          <pc:sldMk cId="0" sldId="267"/>
        </pc:sldMkLst>
        <pc:spChg chg="mod">
          <ac:chgData name="Melissa Coffman" userId="a7b7597c-0e93-4b25-9056-122cd2038b0f" providerId="ADAL" clId="{3B3EAD02-8135-4719-BD6E-D347797167ED}" dt="2020-04-28T18:01:07.806" v="657" actId="1076"/>
          <ac:spMkLst>
            <pc:docMk/>
            <pc:sldMk cId="0" sldId="267"/>
            <ac:spMk id="102403" creationId="{00000000-0000-0000-0000-000000000000}"/>
          </ac:spMkLst>
        </pc:spChg>
      </pc:sldChg>
      <pc:sldChg chg="addSp modSp add mod ord modTransition setBg">
        <pc:chgData name="Melissa Coffman" userId="a7b7597c-0e93-4b25-9056-122cd2038b0f" providerId="ADAL" clId="{3B3EAD02-8135-4719-BD6E-D347797167ED}" dt="2020-04-28T18:08:03.822" v="681"/>
        <pc:sldMkLst>
          <pc:docMk/>
          <pc:sldMk cId="0" sldId="268"/>
        </pc:sldMkLst>
        <pc:spChg chg="mod">
          <ac:chgData name="Melissa Coffman" userId="a7b7597c-0e93-4b25-9056-122cd2038b0f" providerId="ADAL" clId="{3B3EAD02-8135-4719-BD6E-D347797167ED}" dt="2020-04-28T18:02:47.145" v="673" actId="1076"/>
          <ac:spMkLst>
            <pc:docMk/>
            <pc:sldMk cId="0" sldId="268"/>
            <ac:spMk id="2" creationId="{492BC3DA-2933-490C-84B2-CC81F2D50B21}"/>
          </ac:spMkLst>
        </pc:spChg>
        <pc:spChg chg="add">
          <ac:chgData name="Melissa Coffman" userId="a7b7597c-0e93-4b25-9056-122cd2038b0f" providerId="ADAL" clId="{3B3EAD02-8135-4719-BD6E-D347797167ED}" dt="2020-04-28T18:02:10.697" v="666" actId="26606"/>
          <ac:spMkLst>
            <pc:docMk/>
            <pc:sldMk cId="0" sldId="268"/>
            <ac:spMk id="136" creationId="{A65AC7D1-EAA9-48F5-B509-60A7F50BF703}"/>
          </ac:spMkLst>
        </pc:spChg>
        <pc:spChg chg="add">
          <ac:chgData name="Melissa Coffman" userId="a7b7597c-0e93-4b25-9056-122cd2038b0f" providerId="ADAL" clId="{3B3EAD02-8135-4719-BD6E-D347797167ED}" dt="2020-04-28T18:02:10.697" v="666" actId="26606"/>
          <ac:spMkLst>
            <pc:docMk/>
            <pc:sldMk cId="0" sldId="268"/>
            <ac:spMk id="138" creationId="{D6320AF9-619A-4175-865B-5663E1AEF4C5}"/>
          </ac:spMkLst>
        </pc:spChg>
        <pc:spChg chg="add">
          <ac:chgData name="Melissa Coffman" userId="a7b7597c-0e93-4b25-9056-122cd2038b0f" providerId="ADAL" clId="{3B3EAD02-8135-4719-BD6E-D347797167ED}" dt="2020-04-28T18:02:10.697" v="666" actId="26606"/>
          <ac:spMkLst>
            <pc:docMk/>
            <pc:sldMk cId="0" sldId="268"/>
            <ac:spMk id="144" creationId="{7E018740-5C2B-4A41-AC1A-7E68D1EC1954}"/>
          </ac:spMkLst>
        </pc:spChg>
        <pc:spChg chg="add">
          <ac:chgData name="Melissa Coffman" userId="a7b7597c-0e93-4b25-9056-122cd2038b0f" providerId="ADAL" clId="{3B3EAD02-8135-4719-BD6E-D347797167ED}" dt="2020-04-28T18:02:10.697" v="666" actId="26606"/>
          <ac:spMkLst>
            <pc:docMk/>
            <pc:sldMk cId="0" sldId="268"/>
            <ac:spMk id="146" creationId="{166F75A4-C475-4941-8EE2-B80A06A2C1BB}"/>
          </ac:spMkLst>
        </pc:spChg>
        <pc:spChg chg="add">
          <ac:chgData name="Melissa Coffman" userId="a7b7597c-0e93-4b25-9056-122cd2038b0f" providerId="ADAL" clId="{3B3EAD02-8135-4719-BD6E-D347797167ED}" dt="2020-04-28T18:02:10.697" v="666" actId="26606"/>
          <ac:spMkLst>
            <pc:docMk/>
            <pc:sldMk cId="0" sldId="268"/>
            <ac:spMk id="148" creationId="{A032553A-72E8-4B0D-8405-FF9771C9AF05}"/>
          </ac:spMkLst>
        </pc:spChg>
        <pc:spChg chg="add">
          <ac:chgData name="Melissa Coffman" userId="a7b7597c-0e93-4b25-9056-122cd2038b0f" providerId="ADAL" clId="{3B3EAD02-8135-4719-BD6E-D347797167ED}" dt="2020-04-28T18:02:10.697" v="666" actId="26606"/>
          <ac:spMkLst>
            <pc:docMk/>
            <pc:sldMk cId="0" sldId="268"/>
            <ac:spMk id="150" creationId="{765800AC-C3B9-498E-87BC-29FAE4C76B21}"/>
          </ac:spMkLst>
        </pc:spChg>
        <pc:spChg chg="add">
          <ac:chgData name="Melissa Coffman" userId="a7b7597c-0e93-4b25-9056-122cd2038b0f" providerId="ADAL" clId="{3B3EAD02-8135-4719-BD6E-D347797167ED}" dt="2020-04-28T18:02:10.697" v="666" actId="26606"/>
          <ac:spMkLst>
            <pc:docMk/>
            <pc:sldMk cId="0" sldId="268"/>
            <ac:spMk id="152" creationId="{1F9D6ACB-2FF4-49F9-978A-E0D5327FC635}"/>
          </ac:spMkLst>
        </pc:spChg>
        <pc:spChg chg="add">
          <ac:chgData name="Melissa Coffman" userId="a7b7597c-0e93-4b25-9056-122cd2038b0f" providerId="ADAL" clId="{3B3EAD02-8135-4719-BD6E-D347797167ED}" dt="2020-04-28T18:02:10.697" v="666" actId="26606"/>
          <ac:spMkLst>
            <pc:docMk/>
            <pc:sldMk cId="0" sldId="268"/>
            <ac:spMk id="154" creationId="{A5EC319D-0FEA-4B95-A3EA-01E35672C95B}"/>
          </ac:spMkLst>
        </pc:spChg>
        <pc:spChg chg="mod">
          <ac:chgData name="Melissa Coffman" userId="a7b7597c-0e93-4b25-9056-122cd2038b0f" providerId="ADAL" clId="{3B3EAD02-8135-4719-BD6E-D347797167ED}" dt="2020-04-28T18:02:39.038" v="671" actId="1076"/>
          <ac:spMkLst>
            <pc:docMk/>
            <pc:sldMk cId="0" sldId="268"/>
            <ac:spMk id="103426" creationId="{00000000-0000-0000-0000-000000000000}"/>
          </ac:spMkLst>
        </pc:spChg>
        <pc:spChg chg="mod">
          <ac:chgData name="Melissa Coffman" userId="a7b7597c-0e93-4b25-9056-122cd2038b0f" providerId="ADAL" clId="{3B3EAD02-8135-4719-BD6E-D347797167ED}" dt="2020-04-28T18:02:41.598" v="672" actId="1076"/>
          <ac:spMkLst>
            <pc:docMk/>
            <pc:sldMk cId="0" sldId="268"/>
            <ac:spMk id="103427" creationId="{00000000-0000-0000-0000-000000000000}"/>
          </ac:spMkLst>
        </pc:spChg>
        <pc:picChg chg="mod ord">
          <ac:chgData name="Melissa Coffman" userId="a7b7597c-0e93-4b25-9056-122cd2038b0f" providerId="ADAL" clId="{3B3EAD02-8135-4719-BD6E-D347797167ED}" dt="2020-04-28T18:02:17.606" v="668" actId="14100"/>
          <ac:picMkLst>
            <pc:docMk/>
            <pc:sldMk cId="0" sldId="268"/>
            <ac:picMk id="20482" creationId="{00000000-0000-0000-0000-000000000000}"/>
          </ac:picMkLst>
        </pc:picChg>
        <pc:cxnChg chg="add">
          <ac:chgData name="Melissa Coffman" userId="a7b7597c-0e93-4b25-9056-122cd2038b0f" providerId="ADAL" clId="{3B3EAD02-8135-4719-BD6E-D347797167ED}" dt="2020-04-28T18:02:10.697" v="666" actId="26606"/>
          <ac:cxnSpMkLst>
            <pc:docMk/>
            <pc:sldMk cId="0" sldId="268"/>
            <ac:cxnSpMk id="140" creationId="{063B6EC6-D752-4EE7-908B-F8F19E8C7FEA}"/>
          </ac:cxnSpMkLst>
        </pc:cxnChg>
        <pc:cxnChg chg="add">
          <ac:chgData name="Melissa Coffman" userId="a7b7597c-0e93-4b25-9056-122cd2038b0f" providerId="ADAL" clId="{3B3EAD02-8135-4719-BD6E-D347797167ED}" dt="2020-04-28T18:02:10.697" v="666" actId="26606"/>
          <ac:cxnSpMkLst>
            <pc:docMk/>
            <pc:sldMk cId="0" sldId="268"/>
            <ac:cxnSpMk id="142" creationId="{EFECD4E8-AD3E-4228-82A2-9461958EA94D}"/>
          </ac:cxnSpMkLst>
        </pc:cxnChg>
      </pc:sldChg>
      <pc:sldChg chg="modSp">
        <pc:chgData name="Melissa Coffman" userId="a7b7597c-0e93-4b25-9056-122cd2038b0f" providerId="ADAL" clId="{3B3EAD02-8135-4719-BD6E-D347797167ED}" dt="2020-04-28T17:29:32.411" v="409" actId="1076"/>
        <pc:sldMkLst>
          <pc:docMk/>
          <pc:sldMk cId="0" sldId="289"/>
        </pc:sldMkLst>
        <pc:spChg chg="mod">
          <ac:chgData name="Melissa Coffman" userId="a7b7597c-0e93-4b25-9056-122cd2038b0f" providerId="ADAL" clId="{3B3EAD02-8135-4719-BD6E-D347797167ED}" dt="2020-04-28T17:29:32.411" v="409" actId="1076"/>
          <ac:spMkLst>
            <pc:docMk/>
            <pc:sldMk cId="0" sldId="289"/>
            <ac:spMk id="41987" creationId="{00000000-0000-0000-0000-000000000000}"/>
          </ac:spMkLst>
        </pc:spChg>
      </pc:sldChg>
      <pc:sldChg chg="addSp delSp modSp mod setBg">
        <pc:chgData name="Melissa Coffman" userId="a7b7597c-0e93-4b25-9056-122cd2038b0f" providerId="ADAL" clId="{3B3EAD02-8135-4719-BD6E-D347797167ED}" dt="2020-04-28T17:21:32.708" v="393" actId="207"/>
        <pc:sldMkLst>
          <pc:docMk/>
          <pc:sldMk cId="0" sldId="323"/>
        </pc:sldMkLst>
        <pc:spChg chg="mod">
          <ac:chgData name="Melissa Coffman" userId="a7b7597c-0e93-4b25-9056-122cd2038b0f" providerId="ADAL" clId="{3B3EAD02-8135-4719-BD6E-D347797167ED}" dt="2020-04-28T17:16:09.611" v="362" actId="26606"/>
          <ac:spMkLst>
            <pc:docMk/>
            <pc:sldMk cId="0" sldId="323"/>
            <ac:spMk id="2" creationId="{A6339078-D828-4BED-A3BF-877FA6321F7F}"/>
          </ac:spMkLst>
        </pc:spChg>
        <pc:spChg chg="add">
          <ac:chgData name="Melissa Coffman" userId="a7b7597c-0e93-4b25-9056-122cd2038b0f" providerId="ADAL" clId="{3B3EAD02-8135-4719-BD6E-D347797167ED}" dt="2020-04-28T17:16:09.611" v="362" actId="26606"/>
          <ac:spMkLst>
            <pc:docMk/>
            <pc:sldMk cId="0" sldId="323"/>
            <ac:spMk id="74" creationId="{CB5AA8A5-25CC-4295-892F-367FCDAF2BF6}"/>
          </ac:spMkLst>
        </pc:spChg>
        <pc:spChg chg="add">
          <ac:chgData name="Melissa Coffman" userId="a7b7597c-0e93-4b25-9056-122cd2038b0f" providerId="ADAL" clId="{3B3EAD02-8135-4719-BD6E-D347797167ED}" dt="2020-04-28T17:16:09.611" v="362" actId="26606"/>
          <ac:spMkLst>
            <pc:docMk/>
            <pc:sldMk cId="0" sldId="323"/>
            <ac:spMk id="87" creationId="{24C6BC13-FB1E-48CC-B421-3D06039728B4}"/>
          </ac:spMkLst>
        </pc:spChg>
        <pc:spChg chg="mod">
          <ac:chgData name="Melissa Coffman" userId="a7b7597c-0e93-4b25-9056-122cd2038b0f" providerId="ADAL" clId="{3B3EAD02-8135-4719-BD6E-D347797167ED}" dt="2020-04-28T17:21:32.708" v="393" actId="207"/>
          <ac:spMkLst>
            <pc:docMk/>
            <pc:sldMk cId="0" sldId="323"/>
            <ac:spMk id="43010" creationId="{00000000-0000-0000-0000-000000000000}"/>
          </ac:spMkLst>
        </pc:spChg>
        <pc:spChg chg="del mod">
          <ac:chgData name="Melissa Coffman" userId="a7b7597c-0e93-4b25-9056-122cd2038b0f" providerId="ADAL" clId="{3B3EAD02-8135-4719-BD6E-D347797167ED}" dt="2020-04-28T17:16:09.611" v="362" actId="26606"/>
          <ac:spMkLst>
            <pc:docMk/>
            <pc:sldMk cId="0" sldId="323"/>
            <ac:spMk id="43011" creationId="{00000000-0000-0000-0000-000000000000}"/>
          </ac:spMkLst>
        </pc:spChg>
        <pc:grpChg chg="add">
          <ac:chgData name="Melissa Coffman" userId="a7b7597c-0e93-4b25-9056-122cd2038b0f" providerId="ADAL" clId="{3B3EAD02-8135-4719-BD6E-D347797167ED}" dt="2020-04-28T17:16:09.611" v="362" actId="26606"/>
          <ac:grpSpMkLst>
            <pc:docMk/>
            <pc:sldMk cId="0" sldId="323"/>
            <ac:grpSpMk id="76" creationId="{09DD65AA-8280-4962-92F3-DF1CB53349DB}"/>
          </ac:grpSpMkLst>
        </pc:grpChg>
        <pc:graphicFrameChg chg="add">
          <ac:chgData name="Melissa Coffman" userId="a7b7597c-0e93-4b25-9056-122cd2038b0f" providerId="ADAL" clId="{3B3EAD02-8135-4719-BD6E-D347797167ED}" dt="2020-04-28T17:16:09.611" v="362" actId="26606"/>
          <ac:graphicFrameMkLst>
            <pc:docMk/>
            <pc:sldMk cId="0" sldId="323"/>
            <ac:graphicFrameMk id="43013" creationId="{65EADAC8-A186-4629-96CE-4B48E00AAB0F}"/>
          </ac:graphicFrameMkLst>
        </pc:graphicFrameChg>
      </pc:sldChg>
      <pc:sldChg chg="addSp modSp mod setBg">
        <pc:chgData name="Melissa Coffman" userId="a7b7597c-0e93-4b25-9056-122cd2038b0f" providerId="ADAL" clId="{3B3EAD02-8135-4719-BD6E-D347797167ED}" dt="2020-04-28T17:16:39.317" v="367" actId="27636"/>
        <pc:sldMkLst>
          <pc:docMk/>
          <pc:sldMk cId="0" sldId="324"/>
        </pc:sldMkLst>
        <pc:spChg chg="mod">
          <ac:chgData name="Melissa Coffman" userId="a7b7597c-0e93-4b25-9056-122cd2038b0f" providerId="ADAL" clId="{3B3EAD02-8135-4719-BD6E-D347797167ED}" dt="2020-04-28T17:16:34.645" v="364" actId="1076"/>
          <ac:spMkLst>
            <pc:docMk/>
            <pc:sldMk cId="0" sldId="324"/>
            <ac:spMk id="3" creationId="{F6B9224C-D69B-436B-8B88-D49CEEE6BEE2}"/>
          </ac:spMkLst>
        </pc:spChg>
        <pc:spChg chg="add">
          <ac:chgData name="Melissa Coffman" userId="a7b7597c-0e93-4b25-9056-122cd2038b0f" providerId="ADAL" clId="{3B3EAD02-8135-4719-BD6E-D347797167ED}" dt="2020-04-28T17:16:27.157" v="363" actId="26606"/>
          <ac:spMkLst>
            <pc:docMk/>
            <pc:sldMk cId="0" sldId="324"/>
            <ac:spMk id="72" creationId="{A65AC7D1-EAA9-48F5-B509-60A7F50BF703}"/>
          </ac:spMkLst>
        </pc:spChg>
        <pc:spChg chg="add">
          <ac:chgData name="Melissa Coffman" userId="a7b7597c-0e93-4b25-9056-122cd2038b0f" providerId="ADAL" clId="{3B3EAD02-8135-4719-BD6E-D347797167ED}" dt="2020-04-28T17:16:27.157" v="363" actId="26606"/>
          <ac:spMkLst>
            <pc:docMk/>
            <pc:sldMk cId="0" sldId="324"/>
            <ac:spMk id="74" creationId="{D6320AF9-619A-4175-865B-5663E1AEF4C5}"/>
          </ac:spMkLst>
        </pc:spChg>
        <pc:spChg chg="add">
          <ac:chgData name="Melissa Coffman" userId="a7b7597c-0e93-4b25-9056-122cd2038b0f" providerId="ADAL" clId="{3B3EAD02-8135-4719-BD6E-D347797167ED}" dt="2020-04-28T17:16:27.157" v="363" actId="26606"/>
          <ac:spMkLst>
            <pc:docMk/>
            <pc:sldMk cId="0" sldId="324"/>
            <ac:spMk id="80" creationId="{7E018740-5C2B-4A41-AC1A-7E68D1EC1954}"/>
          </ac:spMkLst>
        </pc:spChg>
        <pc:spChg chg="add">
          <ac:chgData name="Melissa Coffman" userId="a7b7597c-0e93-4b25-9056-122cd2038b0f" providerId="ADAL" clId="{3B3EAD02-8135-4719-BD6E-D347797167ED}" dt="2020-04-28T17:16:27.157" v="363" actId="26606"/>
          <ac:spMkLst>
            <pc:docMk/>
            <pc:sldMk cId="0" sldId="324"/>
            <ac:spMk id="82" creationId="{166F75A4-C475-4941-8EE2-B80A06A2C1BB}"/>
          </ac:spMkLst>
        </pc:spChg>
        <pc:spChg chg="add">
          <ac:chgData name="Melissa Coffman" userId="a7b7597c-0e93-4b25-9056-122cd2038b0f" providerId="ADAL" clId="{3B3EAD02-8135-4719-BD6E-D347797167ED}" dt="2020-04-28T17:16:27.157" v="363" actId="26606"/>
          <ac:spMkLst>
            <pc:docMk/>
            <pc:sldMk cId="0" sldId="324"/>
            <ac:spMk id="84" creationId="{A032553A-72E8-4B0D-8405-FF9771C9AF05}"/>
          </ac:spMkLst>
        </pc:spChg>
        <pc:spChg chg="add">
          <ac:chgData name="Melissa Coffman" userId="a7b7597c-0e93-4b25-9056-122cd2038b0f" providerId="ADAL" clId="{3B3EAD02-8135-4719-BD6E-D347797167ED}" dt="2020-04-28T17:16:27.157" v="363" actId="26606"/>
          <ac:spMkLst>
            <pc:docMk/>
            <pc:sldMk cId="0" sldId="324"/>
            <ac:spMk id="86" creationId="{765800AC-C3B9-498E-87BC-29FAE4C76B21}"/>
          </ac:spMkLst>
        </pc:spChg>
        <pc:spChg chg="add">
          <ac:chgData name="Melissa Coffman" userId="a7b7597c-0e93-4b25-9056-122cd2038b0f" providerId="ADAL" clId="{3B3EAD02-8135-4719-BD6E-D347797167ED}" dt="2020-04-28T17:16:27.157" v="363" actId="26606"/>
          <ac:spMkLst>
            <pc:docMk/>
            <pc:sldMk cId="0" sldId="324"/>
            <ac:spMk id="88" creationId="{1F9D6ACB-2FF4-49F9-978A-E0D5327FC635}"/>
          </ac:spMkLst>
        </pc:spChg>
        <pc:spChg chg="add">
          <ac:chgData name="Melissa Coffman" userId="a7b7597c-0e93-4b25-9056-122cd2038b0f" providerId="ADAL" clId="{3B3EAD02-8135-4719-BD6E-D347797167ED}" dt="2020-04-28T17:16:27.157" v="363" actId="26606"/>
          <ac:spMkLst>
            <pc:docMk/>
            <pc:sldMk cId="0" sldId="324"/>
            <ac:spMk id="90" creationId="{A5EC319D-0FEA-4B95-A3EA-01E35672C95B}"/>
          </ac:spMkLst>
        </pc:spChg>
        <pc:spChg chg="mod">
          <ac:chgData name="Melissa Coffman" userId="a7b7597c-0e93-4b25-9056-122cd2038b0f" providerId="ADAL" clId="{3B3EAD02-8135-4719-BD6E-D347797167ED}" dt="2020-04-28T17:16:27.157" v="363" actId="26606"/>
          <ac:spMkLst>
            <pc:docMk/>
            <pc:sldMk cId="0" sldId="324"/>
            <ac:spMk id="44034" creationId="{00000000-0000-0000-0000-000000000000}"/>
          </ac:spMkLst>
        </pc:spChg>
        <pc:spChg chg="mod ord">
          <ac:chgData name="Melissa Coffman" userId="a7b7597c-0e93-4b25-9056-122cd2038b0f" providerId="ADAL" clId="{3B3EAD02-8135-4719-BD6E-D347797167ED}" dt="2020-04-28T17:16:39.317" v="367" actId="27636"/>
          <ac:spMkLst>
            <pc:docMk/>
            <pc:sldMk cId="0" sldId="324"/>
            <ac:spMk id="44035" creationId="{00000000-0000-0000-0000-000000000000}"/>
          </ac:spMkLst>
        </pc:spChg>
        <pc:picChg chg="mod">
          <ac:chgData name="Melissa Coffman" userId="a7b7597c-0e93-4b25-9056-122cd2038b0f" providerId="ADAL" clId="{3B3EAD02-8135-4719-BD6E-D347797167ED}" dt="2020-04-28T17:16:27.157" v="363" actId="26606"/>
          <ac:picMkLst>
            <pc:docMk/>
            <pc:sldMk cId="0" sldId="324"/>
            <ac:picMk id="2" creationId="{00000000-0000-0000-0000-000000000000}"/>
          </ac:picMkLst>
        </pc:picChg>
        <pc:cxnChg chg="add">
          <ac:chgData name="Melissa Coffman" userId="a7b7597c-0e93-4b25-9056-122cd2038b0f" providerId="ADAL" clId="{3B3EAD02-8135-4719-BD6E-D347797167ED}" dt="2020-04-28T17:16:27.157" v="363" actId="26606"/>
          <ac:cxnSpMkLst>
            <pc:docMk/>
            <pc:sldMk cId="0" sldId="324"/>
            <ac:cxnSpMk id="76" creationId="{063B6EC6-D752-4EE7-908B-F8F19E8C7FEA}"/>
          </ac:cxnSpMkLst>
        </pc:cxnChg>
        <pc:cxnChg chg="add">
          <ac:chgData name="Melissa Coffman" userId="a7b7597c-0e93-4b25-9056-122cd2038b0f" providerId="ADAL" clId="{3B3EAD02-8135-4719-BD6E-D347797167ED}" dt="2020-04-28T17:16:27.157" v="363" actId="26606"/>
          <ac:cxnSpMkLst>
            <pc:docMk/>
            <pc:sldMk cId="0" sldId="324"/>
            <ac:cxnSpMk id="78" creationId="{EFECD4E8-AD3E-4228-82A2-9461958EA94D}"/>
          </ac:cxnSpMkLst>
        </pc:cxnChg>
      </pc:sldChg>
      <pc:sldChg chg="addSp delSp modSp mod setBg">
        <pc:chgData name="Melissa Coffman" userId="a7b7597c-0e93-4b25-9056-122cd2038b0f" providerId="ADAL" clId="{3B3EAD02-8135-4719-BD6E-D347797167ED}" dt="2020-04-28T17:30:02.669" v="413" actId="1076"/>
        <pc:sldMkLst>
          <pc:docMk/>
          <pc:sldMk cId="0" sldId="328"/>
        </pc:sldMkLst>
        <pc:spChg chg="mod">
          <ac:chgData name="Melissa Coffman" userId="a7b7597c-0e93-4b25-9056-122cd2038b0f" providerId="ADAL" clId="{3B3EAD02-8135-4719-BD6E-D347797167ED}" dt="2020-04-28T17:30:02.669" v="413" actId="1076"/>
          <ac:spMkLst>
            <pc:docMk/>
            <pc:sldMk cId="0" sldId="328"/>
            <ac:spMk id="2" creationId="{DC261B8F-ECC3-42D1-B685-7BFA2DF54017}"/>
          </ac:spMkLst>
        </pc:spChg>
        <pc:spChg chg="add del">
          <ac:chgData name="Melissa Coffman" userId="a7b7597c-0e93-4b25-9056-122cd2038b0f" providerId="ADAL" clId="{3B3EAD02-8135-4719-BD6E-D347797167ED}" dt="2020-04-28T17:29:53.494" v="411" actId="26606"/>
          <ac:spMkLst>
            <pc:docMk/>
            <pc:sldMk cId="0" sldId="328"/>
            <ac:spMk id="75" creationId="{CB5AA8A5-25CC-4295-892F-367FCDAF2BF6}"/>
          </ac:spMkLst>
        </pc:spChg>
        <pc:spChg chg="add del">
          <ac:chgData name="Melissa Coffman" userId="a7b7597c-0e93-4b25-9056-122cd2038b0f" providerId="ADAL" clId="{3B3EAD02-8135-4719-BD6E-D347797167ED}" dt="2020-04-28T17:29:53.494" v="411" actId="26606"/>
          <ac:spMkLst>
            <pc:docMk/>
            <pc:sldMk cId="0" sldId="328"/>
            <ac:spMk id="88" creationId="{24C6BC13-FB1E-48CC-B421-3D06039728B4}"/>
          </ac:spMkLst>
        </pc:spChg>
        <pc:spChg chg="mod">
          <ac:chgData name="Melissa Coffman" userId="a7b7597c-0e93-4b25-9056-122cd2038b0f" providerId="ADAL" clId="{3B3EAD02-8135-4719-BD6E-D347797167ED}" dt="2020-04-28T17:29:53.536" v="412" actId="26606"/>
          <ac:spMkLst>
            <pc:docMk/>
            <pc:sldMk cId="0" sldId="328"/>
            <ac:spMk id="47107" creationId="{00000000-0000-0000-0000-000000000000}"/>
          </ac:spMkLst>
        </pc:spChg>
        <pc:spChg chg="add del mod">
          <ac:chgData name="Melissa Coffman" userId="a7b7597c-0e93-4b25-9056-122cd2038b0f" providerId="ADAL" clId="{3B3EAD02-8135-4719-BD6E-D347797167ED}" dt="2020-04-28T17:29:53.536" v="412" actId="26606"/>
          <ac:spMkLst>
            <pc:docMk/>
            <pc:sldMk cId="0" sldId="328"/>
            <ac:spMk id="47108" creationId="{00000000-0000-0000-0000-000000000000}"/>
          </ac:spMkLst>
        </pc:spChg>
        <pc:spChg chg="add">
          <ac:chgData name="Melissa Coffman" userId="a7b7597c-0e93-4b25-9056-122cd2038b0f" providerId="ADAL" clId="{3B3EAD02-8135-4719-BD6E-D347797167ED}" dt="2020-04-28T17:29:53.536" v="412" actId="26606"/>
          <ac:spMkLst>
            <pc:docMk/>
            <pc:sldMk cId="0" sldId="328"/>
            <ac:spMk id="47112" creationId="{CB5AA8A5-25CC-4295-892F-367FCDAF2BF6}"/>
          </ac:spMkLst>
        </pc:spChg>
        <pc:spChg chg="add">
          <ac:chgData name="Melissa Coffman" userId="a7b7597c-0e93-4b25-9056-122cd2038b0f" providerId="ADAL" clId="{3B3EAD02-8135-4719-BD6E-D347797167ED}" dt="2020-04-28T17:29:53.536" v="412" actId="26606"/>
          <ac:spMkLst>
            <pc:docMk/>
            <pc:sldMk cId="0" sldId="328"/>
            <ac:spMk id="47114" creationId="{24C6BC13-FB1E-48CC-B421-3D06039728B4}"/>
          </ac:spMkLst>
        </pc:spChg>
        <pc:grpChg chg="add del">
          <ac:chgData name="Melissa Coffman" userId="a7b7597c-0e93-4b25-9056-122cd2038b0f" providerId="ADAL" clId="{3B3EAD02-8135-4719-BD6E-D347797167ED}" dt="2020-04-28T17:29:53.494" v="411" actId="26606"/>
          <ac:grpSpMkLst>
            <pc:docMk/>
            <pc:sldMk cId="0" sldId="328"/>
            <ac:grpSpMk id="77" creationId="{09DD65AA-8280-4962-92F3-DF1CB53349DB}"/>
          </ac:grpSpMkLst>
        </pc:grpChg>
        <pc:grpChg chg="add">
          <ac:chgData name="Melissa Coffman" userId="a7b7597c-0e93-4b25-9056-122cd2038b0f" providerId="ADAL" clId="{3B3EAD02-8135-4719-BD6E-D347797167ED}" dt="2020-04-28T17:29:53.536" v="412" actId="26606"/>
          <ac:grpSpMkLst>
            <pc:docMk/>
            <pc:sldMk cId="0" sldId="328"/>
            <ac:grpSpMk id="47113" creationId="{09DD65AA-8280-4962-92F3-DF1CB53349DB}"/>
          </ac:grpSpMkLst>
        </pc:grpChg>
        <pc:graphicFrameChg chg="add del">
          <ac:chgData name="Melissa Coffman" userId="a7b7597c-0e93-4b25-9056-122cd2038b0f" providerId="ADAL" clId="{3B3EAD02-8135-4719-BD6E-D347797167ED}" dt="2020-04-28T17:29:53.494" v="411" actId="26606"/>
          <ac:graphicFrameMkLst>
            <pc:docMk/>
            <pc:sldMk cId="0" sldId="328"/>
            <ac:graphicFrameMk id="47110" creationId="{598B71ED-6424-4F78-AE9B-CEF417FD0A5C}"/>
          </ac:graphicFrameMkLst>
        </pc:graphicFrameChg>
        <pc:graphicFrameChg chg="add">
          <ac:chgData name="Melissa Coffman" userId="a7b7597c-0e93-4b25-9056-122cd2038b0f" providerId="ADAL" clId="{3B3EAD02-8135-4719-BD6E-D347797167ED}" dt="2020-04-28T17:29:53.536" v="412" actId="26606"/>
          <ac:graphicFrameMkLst>
            <pc:docMk/>
            <pc:sldMk cId="0" sldId="328"/>
            <ac:graphicFrameMk id="47115" creationId="{C42D4316-C283-4FBC-AC1F-7CEB4130FC08}"/>
          </ac:graphicFrameMkLst>
        </pc:graphicFrameChg>
      </pc:sldChg>
      <pc:sldChg chg="addSp delSp modSp mod setBg">
        <pc:chgData name="Melissa Coffman" userId="a7b7597c-0e93-4b25-9056-122cd2038b0f" providerId="ADAL" clId="{3B3EAD02-8135-4719-BD6E-D347797167ED}" dt="2020-04-28T17:28:42.126" v="397" actId="26606"/>
        <pc:sldMkLst>
          <pc:docMk/>
          <pc:sldMk cId="0" sldId="329"/>
        </pc:sldMkLst>
        <pc:spChg chg="mod">
          <ac:chgData name="Melissa Coffman" userId="a7b7597c-0e93-4b25-9056-122cd2038b0f" providerId="ADAL" clId="{3B3EAD02-8135-4719-BD6E-D347797167ED}" dt="2020-04-28T17:28:42.126" v="397" actId="26606"/>
          <ac:spMkLst>
            <pc:docMk/>
            <pc:sldMk cId="0" sldId="329"/>
            <ac:spMk id="2" creationId="{083A26FE-A5AE-40F3-9135-19861C9FB266}"/>
          </ac:spMkLst>
        </pc:spChg>
        <pc:spChg chg="add del">
          <ac:chgData name="Melissa Coffman" userId="a7b7597c-0e93-4b25-9056-122cd2038b0f" providerId="ADAL" clId="{3B3EAD02-8135-4719-BD6E-D347797167ED}" dt="2020-04-28T17:28:42.126" v="397" actId="26606"/>
          <ac:spMkLst>
            <pc:docMk/>
            <pc:sldMk cId="0" sldId="329"/>
            <ac:spMk id="75" creationId="{45B71F80-1F92-4074-84D9-16A062B215B3}"/>
          </ac:spMkLst>
        </pc:spChg>
        <pc:spChg chg="add del">
          <ac:chgData name="Melissa Coffman" userId="a7b7597c-0e93-4b25-9056-122cd2038b0f" providerId="ADAL" clId="{3B3EAD02-8135-4719-BD6E-D347797167ED}" dt="2020-04-28T17:28:42.126" v="397" actId="26606"/>
          <ac:spMkLst>
            <pc:docMk/>
            <pc:sldMk cId="0" sldId="329"/>
            <ac:spMk id="77" creationId="{7209C9DA-6E0D-46D9-8275-C52222D8CCAC}"/>
          </ac:spMkLst>
        </pc:spChg>
        <pc:spChg chg="add del">
          <ac:chgData name="Melissa Coffman" userId="a7b7597c-0e93-4b25-9056-122cd2038b0f" providerId="ADAL" clId="{3B3EAD02-8135-4719-BD6E-D347797167ED}" dt="2020-04-28T17:28:42.126" v="397" actId="26606"/>
          <ac:spMkLst>
            <pc:docMk/>
            <pc:sldMk cId="0" sldId="329"/>
            <ac:spMk id="79" creationId="{3EB57A4D-E0D0-46DA-B339-F24CA46FA70B}"/>
          </ac:spMkLst>
        </pc:spChg>
        <pc:spChg chg="add">
          <ac:chgData name="Melissa Coffman" userId="a7b7597c-0e93-4b25-9056-122cd2038b0f" providerId="ADAL" clId="{3B3EAD02-8135-4719-BD6E-D347797167ED}" dt="2020-04-28T17:28:42.126" v="397" actId="26606"/>
          <ac:spMkLst>
            <pc:docMk/>
            <pc:sldMk cId="0" sldId="329"/>
            <ac:spMk id="151" creationId="{03E8462A-FEBA-4848-81CC-3F8DA3E477BE}"/>
          </ac:spMkLst>
        </pc:spChg>
        <pc:spChg chg="add">
          <ac:chgData name="Melissa Coffman" userId="a7b7597c-0e93-4b25-9056-122cd2038b0f" providerId="ADAL" clId="{3B3EAD02-8135-4719-BD6E-D347797167ED}" dt="2020-04-28T17:28:42.126" v="397" actId="26606"/>
          <ac:spMkLst>
            <pc:docMk/>
            <pc:sldMk cId="0" sldId="329"/>
            <ac:spMk id="164" creationId="{7941F9B1-B01B-4A84-89D9-B169AEB4E456}"/>
          </ac:spMkLst>
        </pc:spChg>
        <pc:spChg chg="mod ord">
          <ac:chgData name="Melissa Coffman" userId="a7b7597c-0e93-4b25-9056-122cd2038b0f" providerId="ADAL" clId="{3B3EAD02-8135-4719-BD6E-D347797167ED}" dt="2020-04-28T17:28:42.126" v="397" actId="26606"/>
          <ac:spMkLst>
            <pc:docMk/>
            <pc:sldMk cId="0" sldId="329"/>
            <ac:spMk id="45059" creationId="{00000000-0000-0000-0000-000000000000}"/>
          </ac:spMkLst>
        </pc:spChg>
        <pc:spChg chg="del mod">
          <ac:chgData name="Melissa Coffman" userId="a7b7597c-0e93-4b25-9056-122cd2038b0f" providerId="ADAL" clId="{3B3EAD02-8135-4719-BD6E-D347797167ED}" dt="2020-04-28T17:28:32.534" v="395" actId="26606"/>
          <ac:spMkLst>
            <pc:docMk/>
            <pc:sldMk cId="0" sldId="329"/>
            <ac:spMk id="45060" creationId="{00000000-0000-0000-0000-000000000000}"/>
          </ac:spMkLst>
        </pc:spChg>
        <pc:grpChg chg="add">
          <ac:chgData name="Melissa Coffman" userId="a7b7597c-0e93-4b25-9056-122cd2038b0f" providerId="ADAL" clId="{3B3EAD02-8135-4719-BD6E-D347797167ED}" dt="2020-04-28T17:28:42.126" v="397" actId="26606"/>
          <ac:grpSpMkLst>
            <pc:docMk/>
            <pc:sldMk cId="0" sldId="329"/>
            <ac:grpSpMk id="139" creationId="{A4D026A2-7476-44B0-9648-BB98882F7BA3}"/>
          </ac:grpSpMkLst>
        </pc:grpChg>
        <pc:grpChg chg="add">
          <ac:chgData name="Melissa Coffman" userId="a7b7597c-0e93-4b25-9056-122cd2038b0f" providerId="ADAL" clId="{3B3EAD02-8135-4719-BD6E-D347797167ED}" dt="2020-04-28T17:28:42.126" v="397" actId="26606"/>
          <ac:grpSpMkLst>
            <pc:docMk/>
            <pc:sldMk cId="0" sldId="329"/>
            <ac:grpSpMk id="153" creationId="{2109F83F-40FE-4DB3-84CC-09FB3340D06D}"/>
          </ac:grpSpMkLst>
        </pc:grpChg>
        <pc:graphicFrameChg chg="add mod">
          <ac:chgData name="Melissa Coffman" userId="a7b7597c-0e93-4b25-9056-122cd2038b0f" providerId="ADAL" clId="{3B3EAD02-8135-4719-BD6E-D347797167ED}" dt="2020-04-28T17:28:36.504" v="396" actId="14100"/>
          <ac:graphicFrameMkLst>
            <pc:docMk/>
            <pc:sldMk cId="0" sldId="329"/>
            <ac:graphicFrameMk id="45062" creationId="{7E4FB307-618E-4967-8D72-4A800F030ED5}"/>
          </ac:graphicFrameMkLst>
        </pc:graphicFrameChg>
      </pc:sldChg>
      <pc:sldChg chg="addSp modSp mod setBg">
        <pc:chgData name="Melissa Coffman" userId="a7b7597c-0e93-4b25-9056-122cd2038b0f" providerId="ADAL" clId="{3B3EAD02-8135-4719-BD6E-D347797167ED}" dt="2020-04-28T16:39:03.847" v="93" actId="26606"/>
        <pc:sldMkLst>
          <pc:docMk/>
          <pc:sldMk cId="0" sldId="331"/>
        </pc:sldMkLst>
        <pc:spChg chg="mod">
          <ac:chgData name="Melissa Coffman" userId="a7b7597c-0e93-4b25-9056-122cd2038b0f" providerId="ADAL" clId="{3B3EAD02-8135-4719-BD6E-D347797167ED}" dt="2020-04-28T16:39:03.847" v="93" actId="26606"/>
          <ac:spMkLst>
            <pc:docMk/>
            <pc:sldMk cId="0" sldId="331"/>
            <ac:spMk id="2" creationId="{3AFD69D1-C9B2-4491-B3F3-1D98CA7AFB25}"/>
          </ac:spMkLst>
        </pc:spChg>
        <pc:spChg chg="add">
          <ac:chgData name="Melissa Coffman" userId="a7b7597c-0e93-4b25-9056-122cd2038b0f" providerId="ADAL" clId="{3B3EAD02-8135-4719-BD6E-D347797167ED}" dt="2020-04-28T16:39:03.847" v="93" actId="26606"/>
          <ac:spMkLst>
            <pc:docMk/>
            <pc:sldMk cId="0" sldId="331"/>
            <ac:spMk id="88" creationId="{66D61E08-70C3-48D8-BEA0-787111DC30DA}"/>
          </ac:spMkLst>
        </pc:spChg>
        <pc:spChg chg="add">
          <ac:chgData name="Melissa Coffman" userId="a7b7597c-0e93-4b25-9056-122cd2038b0f" providerId="ADAL" clId="{3B3EAD02-8135-4719-BD6E-D347797167ED}" dt="2020-04-28T16:39:03.847" v="93" actId="26606"/>
          <ac:spMkLst>
            <pc:docMk/>
            <pc:sldMk cId="0" sldId="331"/>
            <ac:spMk id="90" creationId="{FC55298F-0AE5-478E-AD2B-03C2614C5833}"/>
          </ac:spMkLst>
        </pc:spChg>
        <pc:spChg chg="add">
          <ac:chgData name="Melissa Coffman" userId="a7b7597c-0e93-4b25-9056-122cd2038b0f" providerId="ADAL" clId="{3B3EAD02-8135-4719-BD6E-D347797167ED}" dt="2020-04-28T16:39:03.847" v="93" actId="26606"/>
          <ac:spMkLst>
            <pc:docMk/>
            <pc:sldMk cId="0" sldId="331"/>
            <ac:spMk id="92" creationId="{C180E4EA-0B63-4779-A895-7E90E71088F3}"/>
          </ac:spMkLst>
        </pc:spChg>
        <pc:spChg chg="add">
          <ac:chgData name="Melissa Coffman" userId="a7b7597c-0e93-4b25-9056-122cd2038b0f" providerId="ADAL" clId="{3B3EAD02-8135-4719-BD6E-D347797167ED}" dt="2020-04-28T16:39:03.847" v="93" actId="26606"/>
          <ac:spMkLst>
            <pc:docMk/>
            <pc:sldMk cId="0" sldId="331"/>
            <ac:spMk id="94" creationId="{CEE01D9D-3DE8-4EED-B0D3-8F3C79CC7673}"/>
          </ac:spMkLst>
        </pc:spChg>
        <pc:spChg chg="add">
          <ac:chgData name="Melissa Coffman" userId="a7b7597c-0e93-4b25-9056-122cd2038b0f" providerId="ADAL" clId="{3B3EAD02-8135-4719-BD6E-D347797167ED}" dt="2020-04-28T16:39:03.847" v="93" actId="26606"/>
          <ac:spMkLst>
            <pc:docMk/>
            <pc:sldMk cId="0" sldId="331"/>
            <ac:spMk id="96" creationId="{89AF5CE9-607F-43F4-8983-DCD6DA4051FD}"/>
          </ac:spMkLst>
        </pc:spChg>
        <pc:spChg chg="add">
          <ac:chgData name="Melissa Coffman" userId="a7b7597c-0e93-4b25-9056-122cd2038b0f" providerId="ADAL" clId="{3B3EAD02-8135-4719-BD6E-D347797167ED}" dt="2020-04-28T16:39:03.847" v="93" actId="26606"/>
          <ac:spMkLst>
            <pc:docMk/>
            <pc:sldMk cId="0" sldId="331"/>
            <ac:spMk id="98" creationId="{6EEA2DBD-9E1E-4521-8C01-F32AD18A89E3}"/>
          </ac:spMkLst>
        </pc:spChg>
        <pc:spChg chg="add">
          <ac:chgData name="Melissa Coffman" userId="a7b7597c-0e93-4b25-9056-122cd2038b0f" providerId="ADAL" clId="{3B3EAD02-8135-4719-BD6E-D347797167ED}" dt="2020-04-28T16:39:03.847" v="93" actId="26606"/>
          <ac:spMkLst>
            <pc:docMk/>
            <pc:sldMk cId="0" sldId="331"/>
            <ac:spMk id="100" creationId="{15BBD2C1-BA9B-46A9-A27A-33498B169272}"/>
          </ac:spMkLst>
        </pc:spChg>
        <pc:grpChg chg="add">
          <ac:chgData name="Melissa Coffman" userId="a7b7597c-0e93-4b25-9056-122cd2038b0f" providerId="ADAL" clId="{3B3EAD02-8135-4719-BD6E-D347797167ED}" dt="2020-04-28T16:39:03.847" v="93" actId="26606"/>
          <ac:grpSpMkLst>
            <pc:docMk/>
            <pc:sldMk cId="0" sldId="331"/>
            <ac:grpSpMk id="72" creationId="{A5AFB369-4673-4727-A7CD-D86AFE0AE069}"/>
          </ac:grpSpMkLst>
        </pc:grpChg>
        <pc:picChg chg="mod">
          <ac:chgData name="Melissa Coffman" userId="a7b7597c-0e93-4b25-9056-122cd2038b0f" providerId="ADAL" clId="{3B3EAD02-8135-4719-BD6E-D347797167ED}" dt="2020-04-28T16:39:03.847" v="93" actId="26606"/>
          <ac:picMkLst>
            <pc:docMk/>
            <pc:sldMk cId="0" sldId="331"/>
            <ac:picMk id="31747" creationId="{00000000-0000-0000-0000-000000000000}"/>
          </ac:picMkLst>
        </pc:picChg>
        <pc:cxnChg chg="add">
          <ac:chgData name="Melissa Coffman" userId="a7b7597c-0e93-4b25-9056-122cd2038b0f" providerId="ADAL" clId="{3B3EAD02-8135-4719-BD6E-D347797167ED}" dt="2020-04-28T16:39:03.847" v="93" actId="26606"/>
          <ac:cxnSpMkLst>
            <pc:docMk/>
            <pc:sldMk cId="0" sldId="331"/>
            <ac:cxnSpMk id="84" creationId="{A57C1A16-B8AB-4D99-A195-A38F556A6486}"/>
          </ac:cxnSpMkLst>
        </pc:cxnChg>
        <pc:cxnChg chg="add">
          <ac:chgData name="Melissa Coffman" userId="a7b7597c-0e93-4b25-9056-122cd2038b0f" providerId="ADAL" clId="{3B3EAD02-8135-4719-BD6E-D347797167ED}" dt="2020-04-28T16:39:03.847" v="93" actId="26606"/>
          <ac:cxnSpMkLst>
            <pc:docMk/>
            <pc:sldMk cId="0" sldId="331"/>
            <ac:cxnSpMk id="86" creationId="{F8A9B20B-D1DD-4573-B5EC-558029519236}"/>
          </ac:cxnSpMkLst>
        </pc:cxnChg>
      </pc:sldChg>
      <pc:sldChg chg="addSp delSp modSp modNotesTx">
        <pc:chgData name="Melissa Coffman" userId="a7b7597c-0e93-4b25-9056-122cd2038b0f" providerId="ADAL" clId="{3B3EAD02-8135-4719-BD6E-D347797167ED}" dt="2020-04-28T17:10:10.444" v="314" actId="20577"/>
        <pc:sldMkLst>
          <pc:docMk/>
          <pc:sldMk cId="0" sldId="337"/>
        </pc:sldMkLst>
        <pc:spChg chg="add del mod">
          <ac:chgData name="Melissa Coffman" userId="a7b7597c-0e93-4b25-9056-122cd2038b0f" providerId="ADAL" clId="{3B3EAD02-8135-4719-BD6E-D347797167ED}" dt="2020-04-28T17:08:56.369" v="285" actId="478"/>
          <ac:spMkLst>
            <pc:docMk/>
            <pc:sldMk cId="0" sldId="337"/>
            <ac:spMk id="3" creationId="{41CE4F09-EBCB-4231-8533-CD950380055A}"/>
          </ac:spMkLst>
        </pc:spChg>
        <pc:spChg chg="add del mod">
          <ac:chgData name="Melissa Coffman" userId="a7b7597c-0e93-4b25-9056-122cd2038b0f" providerId="ADAL" clId="{3B3EAD02-8135-4719-BD6E-D347797167ED}" dt="2020-04-28T17:09:00.999" v="287" actId="478"/>
          <ac:spMkLst>
            <pc:docMk/>
            <pc:sldMk cId="0" sldId="337"/>
            <ac:spMk id="5" creationId="{ECBE4A36-5C76-47F0-9141-AF60BB336811}"/>
          </ac:spMkLst>
        </pc:spChg>
        <pc:spChg chg="add mod">
          <ac:chgData name="Melissa Coffman" userId="a7b7597c-0e93-4b25-9056-122cd2038b0f" providerId="ADAL" clId="{3B3EAD02-8135-4719-BD6E-D347797167ED}" dt="2020-04-28T17:09:54.415" v="298" actId="1076"/>
          <ac:spMkLst>
            <pc:docMk/>
            <pc:sldMk cId="0" sldId="337"/>
            <ac:spMk id="9" creationId="{5D2EDAD3-C212-41EB-ABF0-32D9DB44B64B}"/>
          </ac:spMkLst>
        </pc:spChg>
        <pc:spChg chg="add del">
          <ac:chgData name="Melissa Coffman" userId="a7b7597c-0e93-4b25-9056-122cd2038b0f" providerId="ADAL" clId="{3B3EAD02-8135-4719-BD6E-D347797167ED}" dt="2020-04-28T17:09:22.708" v="292"/>
          <ac:spMkLst>
            <pc:docMk/>
            <pc:sldMk cId="0" sldId="337"/>
            <ac:spMk id="10" creationId="{1EF9BDAE-E787-4FDA-8A56-644C5CAE739A}"/>
          </ac:spMkLst>
        </pc:spChg>
        <pc:spChg chg="add mod">
          <ac:chgData name="Melissa Coffman" userId="a7b7597c-0e93-4b25-9056-122cd2038b0f" providerId="ADAL" clId="{3B3EAD02-8135-4719-BD6E-D347797167ED}" dt="2020-04-28T17:09:57.844" v="299" actId="1076"/>
          <ac:spMkLst>
            <pc:docMk/>
            <pc:sldMk cId="0" sldId="337"/>
            <ac:spMk id="11" creationId="{2FEA0A56-9E99-43B8-840E-6AD86B5A1147}"/>
          </ac:spMkLst>
        </pc:spChg>
        <pc:spChg chg="del mod">
          <ac:chgData name="Melissa Coffman" userId="a7b7597c-0e93-4b25-9056-122cd2038b0f" providerId="ADAL" clId="{3B3EAD02-8135-4719-BD6E-D347797167ED}" dt="2020-04-28T17:08:54.069" v="284" actId="478"/>
          <ac:spMkLst>
            <pc:docMk/>
            <pc:sldMk cId="0" sldId="337"/>
            <ac:spMk id="37891" creationId="{00000000-0000-0000-0000-000000000000}"/>
          </ac:spMkLst>
        </pc:spChg>
        <pc:spChg chg="del">
          <ac:chgData name="Melissa Coffman" userId="a7b7597c-0e93-4b25-9056-122cd2038b0f" providerId="ADAL" clId="{3B3EAD02-8135-4719-BD6E-D347797167ED}" dt="2020-04-28T17:08:58.485" v="286" actId="478"/>
          <ac:spMkLst>
            <pc:docMk/>
            <pc:sldMk cId="0" sldId="337"/>
            <ac:spMk id="37892" creationId="{00000000-0000-0000-0000-000000000000}"/>
          </ac:spMkLst>
        </pc:spChg>
      </pc:sldChg>
      <pc:sldChg chg="addSp delSp modSp mod setBg">
        <pc:chgData name="Melissa Coffman" userId="a7b7597c-0e93-4b25-9056-122cd2038b0f" providerId="ADAL" clId="{3B3EAD02-8135-4719-BD6E-D347797167ED}" dt="2020-04-28T18:11:19.717" v="846" actId="207"/>
        <pc:sldMkLst>
          <pc:docMk/>
          <pc:sldMk cId="0" sldId="345"/>
        </pc:sldMkLst>
        <pc:spChg chg="mod">
          <ac:chgData name="Melissa Coffman" userId="a7b7597c-0e93-4b25-9056-122cd2038b0f" providerId="ADAL" clId="{3B3EAD02-8135-4719-BD6E-D347797167ED}" dt="2020-04-28T18:11:14.262" v="845" actId="26606"/>
          <ac:spMkLst>
            <pc:docMk/>
            <pc:sldMk cId="0" sldId="345"/>
            <ac:spMk id="2" creationId="{ECE65A26-9A49-482C-A330-ABAAEAE90BBA}"/>
          </ac:spMkLst>
        </pc:spChg>
        <pc:spChg chg="add mod">
          <ac:chgData name="Melissa Coffman" userId="a7b7597c-0e93-4b25-9056-122cd2038b0f" providerId="ADAL" clId="{3B3EAD02-8135-4719-BD6E-D347797167ED}" dt="2020-04-28T18:11:14.262" v="845" actId="26606"/>
          <ac:spMkLst>
            <pc:docMk/>
            <pc:sldMk cId="0" sldId="345"/>
            <ac:spMk id="5" creationId="{C5B6A636-1CE4-4B97-ADB7-F6CE26B4DE7F}"/>
          </ac:spMkLst>
        </pc:spChg>
        <pc:spChg chg="add">
          <ac:chgData name="Melissa Coffman" userId="a7b7597c-0e93-4b25-9056-122cd2038b0f" providerId="ADAL" clId="{3B3EAD02-8135-4719-BD6E-D347797167ED}" dt="2020-04-28T18:11:14.262" v="845" actId="26606"/>
          <ac:spMkLst>
            <pc:docMk/>
            <pc:sldMk cId="0" sldId="345"/>
            <ac:spMk id="87" creationId="{66D61E08-70C3-48D8-BEA0-787111DC30DA}"/>
          </ac:spMkLst>
        </pc:spChg>
        <pc:spChg chg="add">
          <ac:chgData name="Melissa Coffman" userId="a7b7597c-0e93-4b25-9056-122cd2038b0f" providerId="ADAL" clId="{3B3EAD02-8135-4719-BD6E-D347797167ED}" dt="2020-04-28T18:11:14.262" v="845" actId="26606"/>
          <ac:spMkLst>
            <pc:docMk/>
            <pc:sldMk cId="0" sldId="345"/>
            <ac:spMk id="89" creationId="{FC55298F-0AE5-478E-AD2B-03C2614C5833}"/>
          </ac:spMkLst>
        </pc:spChg>
        <pc:spChg chg="add">
          <ac:chgData name="Melissa Coffman" userId="a7b7597c-0e93-4b25-9056-122cd2038b0f" providerId="ADAL" clId="{3B3EAD02-8135-4719-BD6E-D347797167ED}" dt="2020-04-28T18:11:14.262" v="845" actId="26606"/>
          <ac:spMkLst>
            <pc:docMk/>
            <pc:sldMk cId="0" sldId="345"/>
            <ac:spMk id="91" creationId="{C180E4EA-0B63-4779-A895-7E90E71088F3}"/>
          </ac:spMkLst>
        </pc:spChg>
        <pc:spChg chg="add">
          <ac:chgData name="Melissa Coffman" userId="a7b7597c-0e93-4b25-9056-122cd2038b0f" providerId="ADAL" clId="{3B3EAD02-8135-4719-BD6E-D347797167ED}" dt="2020-04-28T18:11:14.262" v="845" actId="26606"/>
          <ac:spMkLst>
            <pc:docMk/>
            <pc:sldMk cId="0" sldId="345"/>
            <ac:spMk id="93" creationId="{CEE01D9D-3DE8-4EED-B0D3-8F3C79CC7673}"/>
          </ac:spMkLst>
        </pc:spChg>
        <pc:spChg chg="add">
          <ac:chgData name="Melissa Coffman" userId="a7b7597c-0e93-4b25-9056-122cd2038b0f" providerId="ADAL" clId="{3B3EAD02-8135-4719-BD6E-D347797167ED}" dt="2020-04-28T18:11:14.262" v="845" actId="26606"/>
          <ac:spMkLst>
            <pc:docMk/>
            <pc:sldMk cId="0" sldId="345"/>
            <ac:spMk id="95" creationId="{89AF5CE9-607F-43F4-8983-DCD6DA4051FD}"/>
          </ac:spMkLst>
        </pc:spChg>
        <pc:spChg chg="add">
          <ac:chgData name="Melissa Coffman" userId="a7b7597c-0e93-4b25-9056-122cd2038b0f" providerId="ADAL" clId="{3B3EAD02-8135-4719-BD6E-D347797167ED}" dt="2020-04-28T18:11:14.262" v="845" actId="26606"/>
          <ac:spMkLst>
            <pc:docMk/>
            <pc:sldMk cId="0" sldId="345"/>
            <ac:spMk id="97" creationId="{6EEA2DBD-9E1E-4521-8C01-F32AD18A89E3}"/>
          </ac:spMkLst>
        </pc:spChg>
        <pc:spChg chg="add">
          <ac:chgData name="Melissa Coffman" userId="a7b7597c-0e93-4b25-9056-122cd2038b0f" providerId="ADAL" clId="{3B3EAD02-8135-4719-BD6E-D347797167ED}" dt="2020-04-28T18:11:14.262" v="845" actId="26606"/>
          <ac:spMkLst>
            <pc:docMk/>
            <pc:sldMk cId="0" sldId="345"/>
            <ac:spMk id="99" creationId="{15BBD2C1-BA9B-46A9-A27A-33498B169272}"/>
          </ac:spMkLst>
        </pc:spChg>
        <pc:spChg chg="mod">
          <ac:chgData name="Melissa Coffman" userId="a7b7597c-0e93-4b25-9056-122cd2038b0f" providerId="ADAL" clId="{3B3EAD02-8135-4719-BD6E-D347797167ED}" dt="2020-04-28T18:11:19.717" v="846" actId="207"/>
          <ac:spMkLst>
            <pc:docMk/>
            <pc:sldMk cId="0" sldId="345"/>
            <ac:spMk id="58370" creationId="{00000000-0000-0000-0000-000000000000}"/>
          </ac:spMkLst>
        </pc:spChg>
        <pc:spChg chg="del mod">
          <ac:chgData name="Melissa Coffman" userId="a7b7597c-0e93-4b25-9056-122cd2038b0f" providerId="ADAL" clId="{3B3EAD02-8135-4719-BD6E-D347797167ED}" dt="2020-04-28T18:10:50.975" v="841" actId="478"/>
          <ac:spMkLst>
            <pc:docMk/>
            <pc:sldMk cId="0" sldId="345"/>
            <ac:spMk id="58372" creationId="{00000000-0000-0000-0000-000000000000}"/>
          </ac:spMkLst>
        </pc:spChg>
        <pc:grpChg chg="add">
          <ac:chgData name="Melissa Coffman" userId="a7b7597c-0e93-4b25-9056-122cd2038b0f" providerId="ADAL" clId="{3B3EAD02-8135-4719-BD6E-D347797167ED}" dt="2020-04-28T18:11:14.262" v="845" actId="26606"/>
          <ac:grpSpMkLst>
            <pc:docMk/>
            <pc:sldMk cId="0" sldId="345"/>
            <ac:grpSpMk id="71" creationId="{A5AFB369-4673-4727-A7CD-D86AFE0AE069}"/>
          </ac:grpSpMkLst>
        </pc:grpChg>
        <pc:picChg chg="add mod ord">
          <ac:chgData name="Melissa Coffman" userId="a7b7597c-0e93-4b25-9056-122cd2038b0f" providerId="ADAL" clId="{3B3EAD02-8135-4719-BD6E-D347797167ED}" dt="2020-04-28T18:11:14.262" v="845" actId="26606"/>
          <ac:picMkLst>
            <pc:docMk/>
            <pc:sldMk cId="0" sldId="345"/>
            <ac:picMk id="4" creationId="{66FB7EDE-FEE3-4B97-99BF-07EB26F46F68}"/>
          </ac:picMkLst>
        </pc:picChg>
        <pc:picChg chg="del mod">
          <ac:chgData name="Melissa Coffman" userId="a7b7597c-0e93-4b25-9056-122cd2038b0f" providerId="ADAL" clId="{3B3EAD02-8135-4719-BD6E-D347797167ED}" dt="2020-04-28T18:10:49.532" v="840" actId="478"/>
          <ac:picMkLst>
            <pc:docMk/>
            <pc:sldMk cId="0" sldId="345"/>
            <ac:picMk id="58371" creationId="{00000000-0000-0000-0000-000000000000}"/>
          </ac:picMkLst>
        </pc:picChg>
        <pc:cxnChg chg="add">
          <ac:chgData name="Melissa Coffman" userId="a7b7597c-0e93-4b25-9056-122cd2038b0f" providerId="ADAL" clId="{3B3EAD02-8135-4719-BD6E-D347797167ED}" dt="2020-04-28T18:11:14.262" v="845" actId="26606"/>
          <ac:cxnSpMkLst>
            <pc:docMk/>
            <pc:sldMk cId="0" sldId="345"/>
            <ac:cxnSpMk id="83" creationId="{A57C1A16-B8AB-4D99-A195-A38F556A6486}"/>
          </ac:cxnSpMkLst>
        </pc:cxnChg>
        <pc:cxnChg chg="add">
          <ac:chgData name="Melissa Coffman" userId="a7b7597c-0e93-4b25-9056-122cd2038b0f" providerId="ADAL" clId="{3B3EAD02-8135-4719-BD6E-D347797167ED}" dt="2020-04-28T18:11:14.262" v="845" actId="26606"/>
          <ac:cxnSpMkLst>
            <pc:docMk/>
            <pc:sldMk cId="0" sldId="345"/>
            <ac:cxnSpMk id="85" creationId="{F8A9B20B-D1DD-4573-B5EC-558029519236}"/>
          </ac:cxnSpMkLst>
        </pc:cxnChg>
      </pc:sldChg>
      <pc:sldChg chg="modSp">
        <pc:chgData name="Melissa Coffman" userId="a7b7597c-0e93-4b25-9056-122cd2038b0f" providerId="ADAL" clId="{3B3EAD02-8135-4719-BD6E-D347797167ED}" dt="2020-04-28T18:15:38.926" v="864" actId="14100"/>
        <pc:sldMkLst>
          <pc:docMk/>
          <pc:sldMk cId="0" sldId="349"/>
        </pc:sldMkLst>
        <pc:spChg chg="mod">
          <ac:chgData name="Melissa Coffman" userId="a7b7597c-0e93-4b25-9056-122cd2038b0f" providerId="ADAL" clId="{3B3EAD02-8135-4719-BD6E-D347797167ED}" dt="2020-04-28T18:15:15.420" v="855" actId="1076"/>
          <ac:spMkLst>
            <pc:docMk/>
            <pc:sldMk cId="0" sldId="349"/>
            <ac:spMk id="54274" creationId="{00000000-0000-0000-0000-000000000000}"/>
          </ac:spMkLst>
        </pc:spChg>
        <pc:spChg chg="mod">
          <ac:chgData name="Melissa Coffman" userId="a7b7597c-0e93-4b25-9056-122cd2038b0f" providerId="ADAL" clId="{3B3EAD02-8135-4719-BD6E-D347797167ED}" dt="2020-04-28T18:15:38.926" v="864" actId="14100"/>
          <ac:spMkLst>
            <pc:docMk/>
            <pc:sldMk cId="0" sldId="349"/>
            <ac:spMk id="54275" creationId="{00000000-0000-0000-0000-000000000000}"/>
          </ac:spMkLst>
        </pc:spChg>
      </pc:sldChg>
      <pc:sldChg chg="addSp delSp modSp mod setBg">
        <pc:chgData name="Melissa Coffman" userId="a7b7597c-0e93-4b25-9056-122cd2038b0f" providerId="ADAL" clId="{3B3EAD02-8135-4719-BD6E-D347797167ED}" dt="2020-04-28T18:16:57.478" v="866" actId="1076"/>
        <pc:sldMkLst>
          <pc:docMk/>
          <pc:sldMk cId="0" sldId="350"/>
        </pc:sldMkLst>
        <pc:spChg chg="mod">
          <ac:chgData name="Melissa Coffman" userId="a7b7597c-0e93-4b25-9056-122cd2038b0f" providerId="ADAL" clId="{3B3EAD02-8135-4719-BD6E-D347797167ED}" dt="2020-04-28T18:16:57.478" v="866" actId="1076"/>
          <ac:spMkLst>
            <pc:docMk/>
            <pc:sldMk cId="0" sldId="350"/>
            <ac:spMk id="2" creationId="{67E82592-743D-4EFC-9999-6270E3ABD321}"/>
          </ac:spMkLst>
        </pc:spChg>
        <pc:spChg chg="add">
          <ac:chgData name="Melissa Coffman" userId="a7b7597c-0e93-4b25-9056-122cd2038b0f" providerId="ADAL" clId="{3B3EAD02-8135-4719-BD6E-D347797167ED}" dt="2020-04-28T18:16:45.098" v="865" actId="26606"/>
          <ac:spMkLst>
            <pc:docMk/>
            <pc:sldMk cId="0" sldId="350"/>
            <ac:spMk id="74" creationId="{45B71F80-1F92-4074-84D9-16A062B215B3}"/>
          </ac:spMkLst>
        </pc:spChg>
        <pc:spChg chg="add">
          <ac:chgData name="Melissa Coffman" userId="a7b7597c-0e93-4b25-9056-122cd2038b0f" providerId="ADAL" clId="{3B3EAD02-8135-4719-BD6E-D347797167ED}" dt="2020-04-28T18:16:45.098" v="865" actId="26606"/>
          <ac:spMkLst>
            <pc:docMk/>
            <pc:sldMk cId="0" sldId="350"/>
            <ac:spMk id="76" creationId="{7209C9DA-6E0D-46D9-8275-C52222D8CCAC}"/>
          </ac:spMkLst>
        </pc:spChg>
        <pc:spChg chg="add">
          <ac:chgData name="Melissa Coffman" userId="a7b7597c-0e93-4b25-9056-122cd2038b0f" providerId="ADAL" clId="{3B3EAD02-8135-4719-BD6E-D347797167ED}" dt="2020-04-28T18:16:45.098" v="865" actId="26606"/>
          <ac:spMkLst>
            <pc:docMk/>
            <pc:sldMk cId="0" sldId="350"/>
            <ac:spMk id="78" creationId="{3EB57A4D-E0D0-46DA-B339-F24CA46FA70B}"/>
          </ac:spMkLst>
        </pc:spChg>
        <pc:spChg chg="mod">
          <ac:chgData name="Melissa Coffman" userId="a7b7597c-0e93-4b25-9056-122cd2038b0f" providerId="ADAL" clId="{3B3EAD02-8135-4719-BD6E-D347797167ED}" dt="2020-04-28T18:16:45.098" v="865" actId="26606"/>
          <ac:spMkLst>
            <pc:docMk/>
            <pc:sldMk cId="0" sldId="350"/>
            <ac:spMk id="63490" creationId="{00000000-0000-0000-0000-000000000000}"/>
          </ac:spMkLst>
        </pc:spChg>
        <pc:spChg chg="del">
          <ac:chgData name="Melissa Coffman" userId="a7b7597c-0e93-4b25-9056-122cd2038b0f" providerId="ADAL" clId="{3B3EAD02-8135-4719-BD6E-D347797167ED}" dt="2020-04-28T18:16:45.098" v="865" actId="26606"/>
          <ac:spMkLst>
            <pc:docMk/>
            <pc:sldMk cId="0" sldId="350"/>
            <ac:spMk id="63491" creationId="{00000000-0000-0000-0000-000000000000}"/>
          </ac:spMkLst>
        </pc:spChg>
        <pc:graphicFrameChg chg="add">
          <ac:chgData name="Melissa Coffman" userId="a7b7597c-0e93-4b25-9056-122cd2038b0f" providerId="ADAL" clId="{3B3EAD02-8135-4719-BD6E-D347797167ED}" dt="2020-04-28T18:16:45.098" v="865" actId="26606"/>
          <ac:graphicFrameMkLst>
            <pc:docMk/>
            <pc:sldMk cId="0" sldId="350"/>
            <ac:graphicFrameMk id="63493" creationId="{992B2832-F662-4EFA-845B-C16A84F43F51}"/>
          </ac:graphicFrameMkLst>
        </pc:graphicFrameChg>
      </pc:sldChg>
      <pc:sldChg chg="addSp delSp modSp mod setBg">
        <pc:chgData name="Melissa Coffman" userId="a7b7597c-0e93-4b25-9056-122cd2038b0f" providerId="ADAL" clId="{3B3EAD02-8135-4719-BD6E-D347797167ED}" dt="2020-04-28T16:38:48.902" v="92" actId="26606"/>
        <pc:sldMkLst>
          <pc:docMk/>
          <pc:sldMk cId="0" sldId="358"/>
        </pc:sldMkLst>
        <pc:spChg chg="del mod">
          <ac:chgData name="Melissa Coffman" userId="a7b7597c-0e93-4b25-9056-122cd2038b0f" providerId="ADAL" clId="{3B3EAD02-8135-4719-BD6E-D347797167ED}" dt="2020-04-28T16:38:34.614" v="87" actId="478"/>
          <ac:spMkLst>
            <pc:docMk/>
            <pc:sldMk cId="0" sldId="358"/>
            <ac:spMk id="4" creationId="{579166D6-2A97-4FF9-8BBA-BBCC5D785DE5}"/>
          </ac:spMkLst>
        </pc:spChg>
        <pc:spChg chg="add del">
          <ac:chgData name="Melissa Coffman" userId="a7b7597c-0e93-4b25-9056-122cd2038b0f" providerId="ADAL" clId="{3B3EAD02-8135-4719-BD6E-D347797167ED}" dt="2020-04-28T16:38:48.902" v="91" actId="26606"/>
          <ac:spMkLst>
            <pc:docMk/>
            <pc:sldMk cId="0" sldId="358"/>
            <ac:spMk id="87" creationId="{66D61E08-70C3-48D8-BEA0-787111DC30DA}"/>
          </ac:spMkLst>
        </pc:spChg>
        <pc:spChg chg="add del">
          <ac:chgData name="Melissa Coffman" userId="a7b7597c-0e93-4b25-9056-122cd2038b0f" providerId="ADAL" clId="{3B3EAD02-8135-4719-BD6E-D347797167ED}" dt="2020-04-28T16:38:48.902" v="91" actId="26606"/>
          <ac:spMkLst>
            <pc:docMk/>
            <pc:sldMk cId="0" sldId="358"/>
            <ac:spMk id="89" creationId="{FC55298F-0AE5-478E-AD2B-03C2614C5833}"/>
          </ac:spMkLst>
        </pc:spChg>
        <pc:spChg chg="add del">
          <ac:chgData name="Melissa Coffman" userId="a7b7597c-0e93-4b25-9056-122cd2038b0f" providerId="ADAL" clId="{3B3EAD02-8135-4719-BD6E-D347797167ED}" dt="2020-04-28T16:38:48.902" v="91" actId="26606"/>
          <ac:spMkLst>
            <pc:docMk/>
            <pc:sldMk cId="0" sldId="358"/>
            <ac:spMk id="91" creationId="{C180E4EA-0B63-4779-A895-7E90E71088F3}"/>
          </ac:spMkLst>
        </pc:spChg>
        <pc:spChg chg="add del">
          <ac:chgData name="Melissa Coffman" userId="a7b7597c-0e93-4b25-9056-122cd2038b0f" providerId="ADAL" clId="{3B3EAD02-8135-4719-BD6E-D347797167ED}" dt="2020-04-28T16:38:48.902" v="91" actId="26606"/>
          <ac:spMkLst>
            <pc:docMk/>
            <pc:sldMk cId="0" sldId="358"/>
            <ac:spMk id="93" creationId="{CEE01D9D-3DE8-4EED-B0D3-8F3C79CC7673}"/>
          </ac:spMkLst>
        </pc:spChg>
        <pc:spChg chg="add del">
          <ac:chgData name="Melissa Coffman" userId="a7b7597c-0e93-4b25-9056-122cd2038b0f" providerId="ADAL" clId="{3B3EAD02-8135-4719-BD6E-D347797167ED}" dt="2020-04-28T16:38:48.902" v="91" actId="26606"/>
          <ac:spMkLst>
            <pc:docMk/>
            <pc:sldMk cId="0" sldId="358"/>
            <ac:spMk id="95" creationId="{89AF5CE9-607F-43F4-8983-DCD6DA4051FD}"/>
          </ac:spMkLst>
        </pc:spChg>
        <pc:spChg chg="add del">
          <ac:chgData name="Melissa Coffman" userId="a7b7597c-0e93-4b25-9056-122cd2038b0f" providerId="ADAL" clId="{3B3EAD02-8135-4719-BD6E-D347797167ED}" dt="2020-04-28T16:38:48.902" v="91" actId="26606"/>
          <ac:spMkLst>
            <pc:docMk/>
            <pc:sldMk cId="0" sldId="358"/>
            <ac:spMk id="97" creationId="{6EEA2DBD-9E1E-4521-8C01-F32AD18A89E3}"/>
          </ac:spMkLst>
        </pc:spChg>
        <pc:spChg chg="add del">
          <ac:chgData name="Melissa Coffman" userId="a7b7597c-0e93-4b25-9056-122cd2038b0f" providerId="ADAL" clId="{3B3EAD02-8135-4719-BD6E-D347797167ED}" dt="2020-04-28T16:38:48.902" v="91" actId="26606"/>
          <ac:spMkLst>
            <pc:docMk/>
            <pc:sldMk cId="0" sldId="358"/>
            <ac:spMk id="99" creationId="{15BBD2C1-BA9B-46A9-A27A-33498B169272}"/>
          </ac:spMkLst>
        </pc:spChg>
        <pc:spChg chg="mod ord">
          <ac:chgData name="Melissa Coffman" userId="a7b7597c-0e93-4b25-9056-122cd2038b0f" providerId="ADAL" clId="{3B3EAD02-8135-4719-BD6E-D347797167ED}" dt="2020-04-28T16:38:48.902" v="92" actId="26606"/>
          <ac:spMkLst>
            <pc:docMk/>
            <pc:sldMk cId="0" sldId="358"/>
            <ac:spMk id="39938" creationId="{00000000-0000-0000-0000-000000000000}"/>
          </ac:spMkLst>
        </pc:spChg>
        <pc:grpChg chg="add del">
          <ac:chgData name="Melissa Coffman" userId="a7b7597c-0e93-4b25-9056-122cd2038b0f" providerId="ADAL" clId="{3B3EAD02-8135-4719-BD6E-D347797167ED}" dt="2020-04-28T16:38:48.902" v="91" actId="26606"/>
          <ac:grpSpMkLst>
            <pc:docMk/>
            <pc:sldMk cId="0" sldId="358"/>
            <ac:grpSpMk id="71" creationId="{A5AFB369-4673-4727-A7CD-D86AFE0AE069}"/>
          </ac:grpSpMkLst>
        </pc:grpChg>
        <pc:grpChg chg="add">
          <ac:chgData name="Melissa Coffman" userId="a7b7597c-0e93-4b25-9056-122cd2038b0f" providerId="ADAL" clId="{3B3EAD02-8135-4719-BD6E-D347797167ED}" dt="2020-04-28T16:38:48.902" v="92" actId="26606"/>
          <ac:grpSpMkLst>
            <pc:docMk/>
            <pc:sldMk cId="0" sldId="358"/>
            <ac:grpSpMk id="39940" creationId="{A5AFB369-4673-4727-A7CD-D86AFE0AE069}"/>
          </ac:grpSpMkLst>
        </pc:grpChg>
        <pc:picChg chg="mod">
          <ac:chgData name="Melissa Coffman" userId="a7b7597c-0e93-4b25-9056-122cd2038b0f" providerId="ADAL" clId="{3B3EAD02-8135-4719-BD6E-D347797167ED}" dt="2020-04-28T16:38:48.902" v="92" actId="26606"/>
          <ac:picMkLst>
            <pc:docMk/>
            <pc:sldMk cId="0" sldId="358"/>
            <ac:picMk id="3" creationId="{BC4DBF32-2BCF-4235-800A-F4181B87ABD6}"/>
          </ac:picMkLst>
        </pc:picChg>
        <pc:cxnChg chg="add del">
          <ac:chgData name="Melissa Coffman" userId="a7b7597c-0e93-4b25-9056-122cd2038b0f" providerId="ADAL" clId="{3B3EAD02-8135-4719-BD6E-D347797167ED}" dt="2020-04-28T16:38:48.902" v="91" actId="26606"/>
          <ac:cxnSpMkLst>
            <pc:docMk/>
            <pc:sldMk cId="0" sldId="358"/>
            <ac:cxnSpMk id="83" creationId="{A57C1A16-B8AB-4D99-A195-A38F556A6486}"/>
          </ac:cxnSpMkLst>
        </pc:cxnChg>
        <pc:cxnChg chg="add del">
          <ac:chgData name="Melissa Coffman" userId="a7b7597c-0e93-4b25-9056-122cd2038b0f" providerId="ADAL" clId="{3B3EAD02-8135-4719-BD6E-D347797167ED}" dt="2020-04-28T16:38:48.902" v="91" actId="26606"/>
          <ac:cxnSpMkLst>
            <pc:docMk/>
            <pc:sldMk cId="0" sldId="358"/>
            <ac:cxnSpMk id="85" creationId="{F8A9B20B-D1DD-4573-B5EC-558029519236}"/>
          </ac:cxnSpMkLst>
        </pc:cxnChg>
      </pc:sldChg>
      <pc:sldChg chg="addSp delSp modSp mod setBg">
        <pc:chgData name="Melissa Coffman" userId="a7b7597c-0e93-4b25-9056-122cd2038b0f" providerId="ADAL" clId="{3B3EAD02-8135-4719-BD6E-D347797167ED}" dt="2020-04-28T18:25:03.611" v="911" actId="26606"/>
        <pc:sldMkLst>
          <pc:docMk/>
          <pc:sldMk cId="0" sldId="388"/>
        </pc:sldMkLst>
        <pc:spChg chg="mod">
          <ac:chgData name="Melissa Coffman" userId="a7b7597c-0e93-4b25-9056-122cd2038b0f" providerId="ADAL" clId="{3B3EAD02-8135-4719-BD6E-D347797167ED}" dt="2020-04-28T18:25:03.611" v="911" actId="26606"/>
          <ac:spMkLst>
            <pc:docMk/>
            <pc:sldMk cId="0" sldId="388"/>
            <ac:spMk id="2" creationId="{D21FE0B3-F915-4D84-B218-73172523C6DD}"/>
          </ac:spMkLst>
        </pc:spChg>
        <pc:spChg chg="add">
          <ac:chgData name="Melissa Coffman" userId="a7b7597c-0e93-4b25-9056-122cd2038b0f" providerId="ADAL" clId="{3B3EAD02-8135-4719-BD6E-D347797167ED}" dt="2020-04-28T18:25:03.611" v="911" actId="26606"/>
          <ac:spMkLst>
            <pc:docMk/>
            <pc:sldMk cId="0" sldId="388"/>
            <ac:spMk id="74" creationId="{CB5AA8A5-25CC-4295-892F-367FCDAF2BF6}"/>
          </ac:spMkLst>
        </pc:spChg>
        <pc:spChg chg="add">
          <ac:chgData name="Melissa Coffman" userId="a7b7597c-0e93-4b25-9056-122cd2038b0f" providerId="ADAL" clId="{3B3EAD02-8135-4719-BD6E-D347797167ED}" dt="2020-04-28T18:25:03.611" v="911" actId="26606"/>
          <ac:spMkLst>
            <pc:docMk/>
            <pc:sldMk cId="0" sldId="388"/>
            <ac:spMk id="87" creationId="{24C6BC13-FB1E-48CC-B421-3D06039728B4}"/>
          </ac:spMkLst>
        </pc:spChg>
        <pc:spChg chg="mod">
          <ac:chgData name="Melissa Coffman" userId="a7b7597c-0e93-4b25-9056-122cd2038b0f" providerId="ADAL" clId="{3B3EAD02-8135-4719-BD6E-D347797167ED}" dt="2020-04-28T18:25:03.611" v="911" actId="26606"/>
          <ac:spMkLst>
            <pc:docMk/>
            <pc:sldMk cId="0" sldId="388"/>
            <ac:spMk id="66562" creationId="{00000000-0000-0000-0000-000000000000}"/>
          </ac:spMkLst>
        </pc:spChg>
        <pc:spChg chg="del mod">
          <ac:chgData name="Melissa Coffman" userId="a7b7597c-0e93-4b25-9056-122cd2038b0f" providerId="ADAL" clId="{3B3EAD02-8135-4719-BD6E-D347797167ED}" dt="2020-04-28T18:25:03.611" v="911" actId="26606"/>
          <ac:spMkLst>
            <pc:docMk/>
            <pc:sldMk cId="0" sldId="388"/>
            <ac:spMk id="66563" creationId="{00000000-0000-0000-0000-000000000000}"/>
          </ac:spMkLst>
        </pc:spChg>
        <pc:grpChg chg="add">
          <ac:chgData name="Melissa Coffman" userId="a7b7597c-0e93-4b25-9056-122cd2038b0f" providerId="ADAL" clId="{3B3EAD02-8135-4719-BD6E-D347797167ED}" dt="2020-04-28T18:25:03.611" v="911" actId="26606"/>
          <ac:grpSpMkLst>
            <pc:docMk/>
            <pc:sldMk cId="0" sldId="388"/>
            <ac:grpSpMk id="76" creationId="{09DD65AA-8280-4962-92F3-DF1CB53349DB}"/>
          </ac:grpSpMkLst>
        </pc:grpChg>
        <pc:graphicFrameChg chg="add">
          <ac:chgData name="Melissa Coffman" userId="a7b7597c-0e93-4b25-9056-122cd2038b0f" providerId="ADAL" clId="{3B3EAD02-8135-4719-BD6E-D347797167ED}" dt="2020-04-28T18:25:03.611" v="911" actId="26606"/>
          <ac:graphicFrameMkLst>
            <pc:docMk/>
            <pc:sldMk cId="0" sldId="388"/>
            <ac:graphicFrameMk id="66565" creationId="{B1B45E03-7411-4888-82A5-9328DE349F86}"/>
          </ac:graphicFrameMkLst>
        </pc:graphicFrameChg>
      </pc:sldChg>
      <pc:sldChg chg="addSp delSp modSp">
        <pc:chgData name="Melissa Coffman" userId="a7b7597c-0e93-4b25-9056-122cd2038b0f" providerId="ADAL" clId="{3B3EAD02-8135-4719-BD6E-D347797167ED}" dt="2020-04-28T16:37:52.577" v="84" actId="1076"/>
        <pc:sldMkLst>
          <pc:docMk/>
          <pc:sldMk cId="351567322" sldId="413"/>
        </pc:sldMkLst>
        <pc:spChg chg="add del mod">
          <ac:chgData name="Melissa Coffman" userId="a7b7597c-0e93-4b25-9056-122cd2038b0f" providerId="ADAL" clId="{3B3EAD02-8135-4719-BD6E-D347797167ED}" dt="2020-04-28T16:37:19.597" v="79" actId="478"/>
          <ac:spMkLst>
            <pc:docMk/>
            <pc:sldMk cId="351567322" sldId="413"/>
            <ac:spMk id="2" creationId="{64CFAB3B-2C01-45B4-97D1-5DB123BBB9B1}"/>
          </ac:spMkLst>
        </pc:spChg>
        <pc:spChg chg="mod">
          <ac:chgData name="Melissa Coffman" userId="a7b7597c-0e93-4b25-9056-122cd2038b0f" providerId="ADAL" clId="{3B3EAD02-8135-4719-BD6E-D347797167ED}" dt="2020-04-28T16:37:26.739" v="81" actId="6549"/>
          <ac:spMkLst>
            <pc:docMk/>
            <pc:sldMk cId="351567322" sldId="413"/>
            <ac:spMk id="22530" creationId="{00000000-0000-0000-0000-000000000000}"/>
          </ac:spMkLst>
        </pc:spChg>
        <pc:picChg chg="mod">
          <ac:chgData name="Melissa Coffman" userId="a7b7597c-0e93-4b25-9056-122cd2038b0f" providerId="ADAL" clId="{3B3EAD02-8135-4719-BD6E-D347797167ED}" dt="2020-04-28T16:37:52.577" v="84" actId="1076"/>
          <ac:picMkLst>
            <pc:docMk/>
            <pc:sldMk cId="351567322" sldId="413"/>
            <ac:picMk id="3" creationId="{7265C520-62DD-4A39-9B83-6481208E1F30}"/>
          </ac:picMkLst>
        </pc:picChg>
      </pc:sldChg>
      <pc:sldChg chg="addSp modSp mod setBg setClrOvrMap">
        <pc:chgData name="Melissa Coffman" userId="a7b7597c-0e93-4b25-9056-122cd2038b0f" providerId="ADAL" clId="{3B3EAD02-8135-4719-BD6E-D347797167ED}" dt="2020-04-28T17:29:25.664" v="408" actId="1076"/>
        <pc:sldMkLst>
          <pc:docMk/>
          <pc:sldMk cId="3306411242" sldId="442"/>
        </pc:sldMkLst>
        <pc:spChg chg="mod ord">
          <ac:chgData name="Melissa Coffman" userId="a7b7597c-0e93-4b25-9056-122cd2038b0f" providerId="ADAL" clId="{3B3EAD02-8135-4719-BD6E-D347797167ED}" dt="2020-04-28T17:29:25.664" v="408" actId="1076"/>
          <ac:spMkLst>
            <pc:docMk/>
            <pc:sldMk cId="3306411242" sldId="442"/>
            <ac:spMk id="2" creationId="{A837A188-D774-432F-93DC-388A7F710254}"/>
          </ac:spMkLst>
        </pc:spChg>
        <pc:spChg chg="add">
          <ac:chgData name="Melissa Coffman" userId="a7b7597c-0e93-4b25-9056-122cd2038b0f" providerId="ADAL" clId="{3B3EAD02-8135-4719-BD6E-D347797167ED}" dt="2020-04-28T17:29:01.781" v="399" actId="26606"/>
          <ac:spMkLst>
            <pc:docMk/>
            <pc:sldMk cId="3306411242" sldId="442"/>
            <ac:spMk id="75" creationId="{A65AC7D1-EAA9-48F5-B509-60A7F50BF703}"/>
          </ac:spMkLst>
        </pc:spChg>
        <pc:spChg chg="add">
          <ac:chgData name="Melissa Coffman" userId="a7b7597c-0e93-4b25-9056-122cd2038b0f" providerId="ADAL" clId="{3B3EAD02-8135-4719-BD6E-D347797167ED}" dt="2020-04-28T17:29:01.781" v="399" actId="26606"/>
          <ac:spMkLst>
            <pc:docMk/>
            <pc:sldMk cId="3306411242" sldId="442"/>
            <ac:spMk id="77" creationId="{D6320AF9-619A-4175-865B-5663E1AEF4C5}"/>
          </ac:spMkLst>
        </pc:spChg>
        <pc:spChg chg="add">
          <ac:chgData name="Melissa Coffman" userId="a7b7597c-0e93-4b25-9056-122cd2038b0f" providerId="ADAL" clId="{3B3EAD02-8135-4719-BD6E-D347797167ED}" dt="2020-04-28T17:29:01.781" v="399" actId="26606"/>
          <ac:spMkLst>
            <pc:docMk/>
            <pc:sldMk cId="3306411242" sldId="442"/>
            <ac:spMk id="83" creationId="{7E018740-5C2B-4A41-AC1A-7E68D1EC1954}"/>
          </ac:spMkLst>
        </pc:spChg>
        <pc:spChg chg="add">
          <ac:chgData name="Melissa Coffman" userId="a7b7597c-0e93-4b25-9056-122cd2038b0f" providerId="ADAL" clId="{3B3EAD02-8135-4719-BD6E-D347797167ED}" dt="2020-04-28T17:29:01.781" v="399" actId="26606"/>
          <ac:spMkLst>
            <pc:docMk/>
            <pc:sldMk cId="3306411242" sldId="442"/>
            <ac:spMk id="85" creationId="{166F75A4-C475-4941-8EE2-B80A06A2C1BB}"/>
          </ac:spMkLst>
        </pc:spChg>
        <pc:spChg chg="add">
          <ac:chgData name="Melissa Coffman" userId="a7b7597c-0e93-4b25-9056-122cd2038b0f" providerId="ADAL" clId="{3B3EAD02-8135-4719-BD6E-D347797167ED}" dt="2020-04-28T17:29:01.781" v="399" actId="26606"/>
          <ac:spMkLst>
            <pc:docMk/>
            <pc:sldMk cId="3306411242" sldId="442"/>
            <ac:spMk id="87" creationId="{A032553A-72E8-4B0D-8405-FF9771C9AF05}"/>
          </ac:spMkLst>
        </pc:spChg>
        <pc:spChg chg="add">
          <ac:chgData name="Melissa Coffman" userId="a7b7597c-0e93-4b25-9056-122cd2038b0f" providerId="ADAL" clId="{3B3EAD02-8135-4719-BD6E-D347797167ED}" dt="2020-04-28T17:29:01.781" v="399" actId="26606"/>
          <ac:spMkLst>
            <pc:docMk/>
            <pc:sldMk cId="3306411242" sldId="442"/>
            <ac:spMk id="89" creationId="{765800AC-C3B9-498E-87BC-29FAE4C76B21}"/>
          </ac:spMkLst>
        </pc:spChg>
        <pc:spChg chg="add">
          <ac:chgData name="Melissa Coffman" userId="a7b7597c-0e93-4b25-9056-122cd2038b0f" providerId="ADAL" clId="{3B3EAD02-8135-4719-BD6E-D347797167ED}" dt="2020-04-28T17:29:01.781" v="399" actId="26606"/>
          <ac:spMkLst>
            <pc:docMk/>
            <pc:sldMk cId="3306411242" sldId="442"/>
            <ac:spMk id="91" creationId="{1F9D6ACB-2FF4-49F9-978A-E0D5327FC635}"/>
          </ac:spMkLst>
        </pc:spChg>
        <pc:spChg chg="add">
          <ac:chgData name="Melissa Coffman" userId="a7b7597c-0e93-4b25-9056-122cd2038b0f" providerId="ADAL" clId="{3B3EAD02-8135-4719-BD6E-D347797167ED}" dt="2020-04-28T17:29:01.781" v="399" actId="26606"/>
          <ac:spMkLst>
            <pc:docMk/>
            <pc:sldMk cId="3306411242" sldId="442"/>
            <ac:spMk id="93" creationId="{142BFA2A-77A0-4F60-A32A-685681C84889}"/>
          </ac:spMkLst>
        </pc:spChg>
        <pc:spChg chg="mod">
          <ac:chgData name="Melissa Coffman" userId="a7b7597c-0e93-4b25-9056-122cd2038b0f" providerId="ADAL" clId="{3B3EAD02-8135-4719-BD6E-D347797167ED}" dt="2020-04-28T17:29:01.781" v="399" actId="26606"/>
          <ac:spMkLst>
            <pc:docMk/>
            <pc:sldMk cId="3306411242" sldId="442"/>
            <ac:spMk id="230405" creationId="{00000000-0000-0000-0000-000000000000}"/>
          </ac:spMkLst>
        </pc:spChg>
        <pc:spChg chg="mod">
          <ac:chgData name="Melissa Coffman" userId="a7b7597c-0e93-4b25-9056-122cd2038b0f" providerId="ADAL" clId="{3B3EAD02-8135-4719-BD6E-D347797167ED}" dt="2020-04-28T17:29:19.833" v="407" actId="14100"/>
          <ac:spMkLst>
            <pc:docMk/>
            <pc:sldMk cId="3306411242" sldId="442"/>
            <ac:spMk id="230406" creationId="{00000000-0000-0000-0000-000000000000}"/>
          </ac:spMkLst>
        </pc:spChg>
        <pc:cxnChg chg="add">
          <ac:chgData name="Melissa Coffman" userId="a7b7597c-0e93-4b25-9056-122cd2038b0f" providerId="ADAL" clId="{3B3EAD02-8135-4719-BD6E-D347797167ED}" dt="2020-04-28T17:29:01.781" v="399" actId="26606"/>
          <ac:cxnSpMkLst>
            <pc:docMk/>
            <pc:sldMk cId="3306411242" sldId="442"/>
            <ac:cxnSpMk id="79" creationId="{063B6EC6-D752-4EE7-908B-F8F19E8C7FEA}"/>
          </ac:cxnSpMkLst>
        </pc:cxnChg>
        <pc:cxnChg chg="add">
          <ac:chgData name="Melissa Coffman" userId="a7b7597c-0e93-4b25-9056-122cd2038b0f" providerId="ADAL" clId="{3B3EAD02-8135-4719-BD6E-D347797167ED}" dt="2020-04-28T17:29:01.781" v="399" actId="26606"/>
          <ac:cxnSpMkLst>
            <pc:docMk/>
            <pc:sldMk cId="3306411242" sldId="442"/>
            <ac:cxnSpMk id="81" creationId="{EFECD4E8-AD3E-4228-82A2-9461958EA94D}"/>
          </ac:cxnSpMkLst>
        </pc:cxnChg>
      </pc:sldChg>
      <pc:sldChg chg="modSp">
        <pc:chgData name="Melissa Coffman" userId="a7b7597c-0e93-4b25-9056-122cd2038b0f" providerId="ADAL" clId="{3B3EAD02-8135-4719-BD6E-D347797167ED}" dt="2020-04-28T17:14:30.645" v="354" actId="1076"/>
        <pc:sldMkLst>
          <pc:docMk/>
          <pc:sldMk cId="314930413" sldId="443"/>
        </pc:sldMkLst>
        <pc:spChg chg="mod">
          <ac:chgData name="Melissa Coffman" userId="a7b7597c-0e93-4b25-9056-122cd2038b0f" providerId="ADAL" clId="{3B3EAD02-8135-4719-BD6E-D347797167ED}" dt="2020-04-28T17:14:30.645" v="354" actId="1076"/>
          <ac:spMkLst>
            <pc:docMk/>
            <pc:sldMk cId="314930413" sldId="443"/>
            <ac:spMk id="177154" creationId="{00000000-0000-0000-0000-000000000000}"/>
          </ac:spMkLst>
        </pc:spChg>
      </pc:sldChg>
      <pc:sldChg chg="addSp delSp modSp mod ord setBg">
        <pc:chgData name="Melissa Coffman" userId="a7b7597c-0e93-4b25-9056-122cd2038b0f" providerId="ADAL" clId="{3B3EAD02-8135-4719-BD6E-D347797167ED}" dt="2020-04-28T18:23:08.622" v="899"/>
        <pc:sldMkLst>
          <pc:docMk/>
          <pc:sldMk cId="2378383181" sldId="450"/>
        </pc:sldMkLst>
        <pc:spChg chg="mod">
          <ac:chgData name="Melissa Coffman" userId="a7b7597c-0e93-4b25-9056-122cd2038b0f" providerId="ADAL" clId="{3B3EAD02-8135-4719-BD6E-D347797167ED}" dt="2020-04-28T18:20:46.861" v="894" actId="26606"/>
          <ac:spMkLst>
            <pc:docMk/>
            <pc:sldMk cId="2378383181" sldId="450"/>
            <ac:spMk id="2" creationId="{AE106878-B6A9-4C00-8B3B-977486E69A9C}"/>
          </ac:spMkLst>
        </pc:spChg>
        <pc:spChg chg="add">
          <ac:chgData name="Melissa Coffman" userId="a7b7597c-0e93-4b25-9056-122cd2038b0f" providerId="ADAL" clId="{3B3EAD02-8135-4719-BD6E-D347797167ED}" dt="2020-04-28T18:20:46.861" v="894" actId="26606"/>
          <ac:spMkLst>
            <pc:docMk/>
            <pc:sldMk cId="2378383181" sldId="450"/>
            <ac:spMk id="74" creationId="{CB5AA8A5-25CC-4295-892F-367FCDAF2BF6}"/>
          </ac:spMkLst>
        </pc:spChg>
        <pc:spChg chg="add">
          <ac:chgData name="Melissa Coffman" userId="a7b7597c-0e93-4b25-9056-122cd2038b0f" providerId="ADAL" clId="{3B3EAD02-8135-4719-BD6E-D347797167ED}" dt="2020-04-28T18:20:46.861" v="894" actId="26606"/>
          <ac:spMkLst>
            <pc:docMk/>
            <pc:sldMk cId="2378383181" sldId="450"/>
            <ac:spMk id="87" creationId="{24C6BC13-FB1E-48CC-B421-3D06039728B4}"/>
          </ac:spMkLst>
        </pc:spChg>
        <pc:spChg chg="mod">
          <ac:chgData name="Melissa Coffman" userId="a7b7597c-0e93-4b25-9056-122cd2038b0f" providerId="ADAL" clId="{3B3EAD02-8135-4719-BD6E-D347797167ED}" dt="2020-04-28T18:20:46.861" v="894" actId="26606"/>
          <ac:spMkLst>
            <pc:docMk/>
            <pc:sldMk cId="2378383181" sldId="450"/>
            <ac:spMk id="199682" creationId="{00000000-0000-0000-0000-000000000000}"/>
          </ac:spMkLst>
        </pc:spChg>
        <pc:spChg chg="del mod">
          <ac:chgData name="Melissa Coffman" userId="a7b7597c-0e93-4b25-9056-122cd2038b0f" providerId="ADAL" clId="{3B3EAD02-8135-4719-BD6E-D347797167ED}" dt="2020-04-28T18:20:52.584" v="895" actId="478"/>
          <ac:spMkLst>
            <pc:docMk/>
            <pc:sldMk cId="2378383181" sldId="450"/>
            <ac:spMk id="199683" creationId="{00000000-0000-0000-0000-000000000000}"/>
          </ac:spMkLst>
        </pc:spChg>
        <pc:grpChg chg="add">
          <ac:chgData name="Melissa Coffman" userId="a7b7597c-0e93-4b25-9056-122cd2038b0f" providerId="ADAL" clId="{3B3EAD02-8135-4719-BD6E-D347797167ED}" dt="2020-04-28T18:20:46.861" v="894" actId="26606"/>
          <ac:grpSpMkLst>
            <pc:docMk/>
            <pc:sldMk cId="2378383181" sldId="450"/>
            <ac:grpSpMk id="76" creationId="{09DD65AA-8280-4962-92F3-DF1CB53349DB}"/>
          </ac:grpSpMkLst>
        </pc:grpChg>
        <pc:graphicFrameChg chg="add">
          <ac:chgData name="Melissa Coffman" userId="a7b7597c-0e93-4b25-9056-122cd2038b0f" providerId="ADAL" clId="{3B3EAD02-8135-4719-BD6E-D347797167ED}" dt="2020-04-28T18:20:46.861" v="894" actId="26606"/>
          <ac:graphicFrameMkLst>
            <pc:docMk/>
            <pc:sldMk cId="2378383181" sldId="450"/>
            <ac:graphicFrameMk id="199685" creationId="{5AF33BA0-D5BA-49F9-9AE2-3D5D1DCAF158}"/>
          </ac:graphicFrameMkLst>
        </pc:graphicFrameChg>
      </pc:sldChg>
      <pc:sldChg chg="modSp modNotesTx">
        <pc:chgData name="Melissa Coffman" userId="a7b7597c-0e93-4b25-9056-122cd2038b0f" providerId="ADAL" clId="{3B3EAD02-8135-4719-BD6E-D347797167ED}" dt="2020-04-28T18:12:58.775" v="849" actId="6549"/>
        <pc:sldMkLst>
          <pc:docMk/>
          <pc:sldMk cId="4203573072" sldId="454"/>
        </pc:sldMkLst>
        <pc:spChg chg="mod">
          <ac:chgData name="Melissa Coffman" userId="a7b7597c-0e93-4b25-9056-122cd2038b0f" providerId="ADAL" clId="{3B3EAD02-8135-4719-BD6E-D347797167ED}" dt="2020-04-28T18:11:45.699" v="847" actId="6549"/>
          <ac:spMkLst>
            <pc:docMk/>
            <pc:sldMk cId="4203573072" sldId="454"/>
            <ac:spMk id="137219" creationId="{00000000-0000-0000-0000-000000000000}"/>
          </ac:spMkLst>
        </pc:spChg>
      </pc:sldChg>
      <pc:sldChg chg="modSp">
        <pc:chgData name="Melissa Coffman" userId="a7b7597c-0e93-4b25-9056-122cd2038b0f" providerId="ADAL" clId="{3B3EAD02-8135-4719-BD6E-D347797167ED}" dt="2020-04-28T18:14:45.792" v="854" actId="1076"/>
        <pc:sldMkLst>
          <pc:docMk/>
          <pc:sldMk cId="2004574171" sldId="455"/>
        </pc:sldMkLst>
        <pc:picChg chg="mod">
          <ac:chgData name="Melissa Coffman" userId="a7b7597c-0e93-4b25-9056-122cd2038b0f" providerId="ADAL" clId="{3B3EAD02-8135-4719-BD6E-D347797167ED}" dt="2020-04-28T18:14:45.792" v="854" actId="1076"/>
          <ac:picMkLst>
            <pc:docMk/>
            <pc:sldMk cId="2004574171" sldId="455"/>
            <ac:picMk id="4" creationId="{00000000-0000-0000-0000-000000000000}"/>
          </ac:picMkLst>
        </pc:picChg>
      </pc:sldChg>
      <pc:sldChg chg="ord">
        <pc:chgData name="Melissa Coffman" userId="a7b7597c-0e93-4b25-9056-122cd2038b0f" providerId="ADAL" clId="{3B3EAD02-8135-4719-BD6E-D347797167ED}" dt="2020-04-28T18:13:12.332" v="850"/>
        <pc:sldMkLst>
          <pc:docMk/>
          <pc:sldMk cId="3714746737" sldId="457"/>
        </pc:sldMkLst>
      </pc:sldChg>
      <pc:sldChg chg="modSp ord">
        <pc:chgData name="Melissa Coffman" userId="a7b7597c-0e93-4b25-9056-122cd2038b0f" providerId="ADAL" clId="{3B3EAD02-8135-4719-BD6E-D347797167ED}" dt="2020-04-28T18:13:33.217" v="852"/>
        <pc:sldMkLst>
          <pc:docMk/>
          <pc:sldMk cId="4119908711" sldId="458"/>
        </pc:sldMkLst>
        <pc:spChg chg="mod">
          <ac:chgData name="Melissa Coffman" userId="a7b7597c-0e93-4b25-9056-122cd2038b0f" providerId="ADAL" clId="{3B3EAD02-8135-4719-BD6E-D347797167ED}" dt="2020-04-28T16:33:32.264" v="33" actId="27636"/>
          <ac:spMkLst>
            <pc:docMk/>
            <pc:sldMk cId="4119908711" sldId="458"/>
            <ac:spMk id="46083" creationId="{00000000-0000-0000-0000-000000000000}"/>
          </ac:spMkLst>
        </pc:spChg>
      </pc:sldChg>
      <pc:sldChg chg="ord">
        <pc:chgData name="Melissa Coffman" userId="a7b7597c-0e93-4b25-9056-122cd2038b0f" providerId="ADAL" clId="{3B3EAD02-8135-4719-BD6E-D347797167ED}" dt="2020-04-28T18:22:28.251" v="898"/>
        <pc:sldMkLst>
          <pc:docMk/>
          <pc:sldMk cId="58855519" sldId="461"/>
        </pc:sldMkLst>
      </pc:sldChg>
      <pc:sldChg chg="addSp delSp modSp mod setBg">
        <pc:chgData name="Melissa Coffman" userId="a7b7597c-0e93-4b25-9056-122cd2038b0f" providerId="ADAL" clId="{3B3EAD02-8135-4719-BD6E-D347797167ED}" dt="2020-04-28T18:20:09.511" v="888" actId="1076"/>
        <pc:sldMkLst>
          <pc:docMk/>
          <pc:sldMk cId="2052208324" sldId="464"/>
        </pc:sldMkLst>
        <pc:spChg chg="mod ord">
          <ac:chgData name="Melissa Coffman" userId="a7b7597c-0e93-4b25-9056-122cd2038b0f" providerId="ADAL" clId="{3B3EAD02-8135-4719-BD6E-D347797167ED}" dt="2020-04-28T18:19:59.618" v="885" actId="26606"/>
          <ac:spMkLst>
            <pc:docMk/>
            <pc:sldMk cId="2052208324" sldId="464"/>
            <ac:spMk id="2" creationId="{00000000-0000-0000-0000-000000000000}"/>
          </ac:spMkLst>
        </pc:spChg>
        <pc:spChg chg="add del mod">
          <ac:chgData name="Melissa Coffman" userId="a7b7597c-0e93-4b25-9056-122cd2038b0f" providerId="ADAL" clId="{3B3EAD02-8135-4719-BD6E-D347797167ED}" dt="2020-04-28T18:19:59.618" v="885" actId="26606"/>
          <ac:spMkLst>
            <pc:docMk/>
            <pc:sldMk cId="2052208324" sldId="464"/>
            <ac:spMk id="3" creationId="{00000000-0000-0000-0000-000000000000}"/>
          </ac:spMkLst>
        </pc:spChg>
        <pc:spChg chg="mod">
          <ac:chgData name="Melissa Coffman" userId="a7b7597c-0e93-4b25-9056-122cd2038b0f" providerId="ADAL" clId="{3B3EAD02-8135-4719-BD6E-D347797167ED}" dt="2020-04-28T18:20:07.138" v="887" actId="1076"/>
          <ac:spMkLst>
            <pc:docMk/>
            <pc:sldMk cId="2052208324" sldId="464"/>
            <ac:spMk id="4" creationId="{FC8207E9-F6CB-47A4-BF11-DDE31C665FB5}"/>
          </ac:spMkLst>
        </pc:spChg>
        <pc:spChg chg="add del">
          <ac:chgData name="Melissa Coffman" userId="a7b7597c-0e93-4b25-9056-122cd2038b0f" providerId="ADAL" clId="{3B3EAD02-8135-4719-BD6E-D347797167ED}" dt="2020-04-28T18:19:53.226" v="882" actId="26606"/>
          <ac:spMkLst>
            <pc:docMk/>
            <pc:sldMk cId="2052208324" sldId="464"/>
            <ac:spMk id="11" creationId="{CB5AA8A5-25CC-4295-892F-367FCDAF2BF6}"/>
          </ac:spMkLst>
        </pc:spChg>
        <pc:spChg chg="add del">
          <ac:chgData name="Melissa Coffman" userId="a7b7597c-0e93-4b25-9056-122cd2038b0f" providerId="ADAL" clId="{3B3EAD02-8135-4719-BD6E-D347797167ED}" dt="2020-04-28T18:19:53.226" v="882" actId="26606"/>
          <ac:spMkLst>
            <pc:docMk/>
            <pc:sldMk cId="2052208324" sldId="464"/>
            <ac:spMk id="24" creationId="{24C6BC13-FB1E-48CC-B421-3D06039728B4}"/>
          </ac:spMkLst>
        </pc:spChg>
        <pc:spChg chg="add del">
          <ac:chgData name="Melissa Coffman" userId="a7b7597c-0e93-4b25-9056-122cd2038b0f" providerId="ADAL" clId="{3B3EAD02-8135-4719-BD6E-D347797167ED}" dt="2020-04-28T18:19:59.596" v="884" actId="26606"/>
          <ac:spMkLst>
            <pc:docMk/>
            <pc:sldMk cId="2052208324" sldId="464"/>
            <ac:spMk id="26" creationId="{00000000-0000-0000-0000-000000000000}"/>
          </ac:spMkLst>
        </pc:spChg>
        <pc:grpChg chg="add del">
          <ac:chgData name="Melissa Coffman" userId="a7b7597c-0e93-4b25-9056-122cd2038b0f" providerId="ADAL" clId="{3B3EAD02-8135-4719-BD6E-D347797167ED}" dt="2020-04-28T18:19:53.226" v="882" actId="26606"/>
          <ac:grpSpMkLst>
            <pc:docMk/>
            <pc:sldMk cId="2052208324" sldId="464"/>
            <ac:grpSpMk id="13" creationId="{09DD65AA-8280-4962-92F3-DF1CB53349DB}"/>
          </ac:grpSpMkLst>
        </pc:grpChg>
        <pc:graphicFrameChg chg="add del">
          <ac:chgData name="Melissa Coffman" userId="a7b7597c-0e93-4b25-9056-122cd2038b0f" providerId="ADAL" clId="{3B3EAD02-8135-4719-BD6E-D347797167ED}" dt="2020-04-28T18:19:53.226" v="882" actId="26606"/>
          <ac:graphicFrameMkLst>
            <pc:docMk/>
            <pc:sldMk cId="2052208324" sldId="464"/>
            <ac:graphicFrameMk id="6" creationId="{718D113D-8B4B-4D58-A5F8-63095A4EE107}"/>
          </ac:graphicFrameMkLst>
        </pc:graphicFrameChg>
        <pc:graphicFrameChg chg="add mod">
          <ac:chgData name="Melissa Coffman" userId="a7b7597c-0e93-4b25-9056-122cd2038b0f" providerId="ADAL" clId="{3B3EAD02-8135-4719-BD6E-D347797167ED}" dt="2020-04-28T18:20:09.511" v="888" actId="1076"/>
          <ac:graphicFrameMkLst>
            <pc:docMk/>
            <pc:sldMk cId="2052208324" sldId="464"/>
            <ac:graphicFrameMk id="28" creationId="{4B18CF56-276B-4C93-8C86-824CCA095136}"/>
          </ac:graphicFrameMkLst>
        </pc:graphicFrameChg>
        <pc:cxnChg chg="add del">
          <ac:chgData name="Melissa Coffman" userId="a7b7597c-0e93-4b25-9056-122cd2038b0f" providerId="ADAL" clId="{3B3EAD02-8135-4719-BD6E-D347797167ED}" dt="2020-04-28T18:19:59.596" v="884" actId="26606"/>
          <ac:cxnSpMkLst>
            <pc:docMk/>
            <pc:sldMk cId="2052208324" sldId="464"/>
            <ac:cxnSpMk id="9" creationId="{0B5F7E3B-C5F1-40E0-A491-558BAFBC1127}"/>
          </ac:cxnSpMkLst>
        </pc:cxnChg>
      </pc:sldChg>
      <pc:sldChg chg="modSp modNotesTx">
        <pc:chgData name="Melissa Coffman" userId="a7b7597c-0e93-4b25-9056-122cd2038b0f" providerId="ADAL" clId="{3B3EAD02-8135-4719-BD6E-D347797167ED}" dt="2020-04-28T18:38:38.604" v="1334" actId="6549"/>
        <pc:sldMkLst>
          <pc:docMk/>
          <pc:sldMk cId="3947418709" sldId="468"/>
        </pc:sldMkLst>
        <pc:spChg chg="mod">
          <ac:chgData name="Melissa Coffman" userId="a7b7597c-0e93-4b25-9056-122cd2038b0f" providerId="ADAL" clId="{3B3EAD02-8135-4719-BD6E-D347797167ED}" dt="2020-04-28T18:34:49.210" v="1067" actId="1076"/>
          <ac:spMkLst>
            <pc:docMk/>
            <pc:sldMk cId="3947418709" sldId="468"/>
            <ac:spMk id="2" creationId="{00000000-0000-0000-0000-000000000000}"/>
          </ac:spMkLst>
        </pc:spChg>
        <pc:spChg chg="mod">
          <ac:chgData name="Melissa Coffman" userId="a7b7597c-0e93-4b25-9056-122cd2038b0f" providerId="ADAL" clId="{3B3EAD02-8135-4719-BD6E-D347797167ED}" dt="2020-04-28T18:38:27.956" v="1333" actId="20577"/>
          <ac:spMkLst>
            <pc:docMk/>
            <pc:sldMk cId="3947418709" sldId="468"/>
            <ac:spMk id="3" creationId="{00000000-0000-0000-0000-000000000000}"/>
          </ac:spMkLst>
        </pc:spChg>
      </pc:sldChg>
      <pc:sldChg chg="modSp">
        <pc:chgData name="Melissa Coffman" userId="a7b7597c-0e93-4b25-9056-122cd2038b0f" providerId="ADAL" clId="{3B3EAD02-8135-4719-BD6E-D347797167ED}" dt="2020-04-28T16:33:32.364" v="43" actId="27636"/>
        <pc:sldMkLst>
          <pc:docMk/>
          <pc:sldMk cId="2896796129" sldId="469"/>
        </pc:sldMkLst>
        <pc:spChg chg="mod">
          <ac:chgData name="Melissa Coffman" userId="a7b7597c-0e93-4b25-9056-122cd2038b0f" providerId="ADAL" clId="{3B3EAD02-8135-4719-BD6E-D347797167ED}" dt="2020-04-28T16:33:32.364" v="42" actId="27636"/>
          <ac:spMkLst>
            <pc:docMk/>
            <pc:sldMk cId="2896796129" sldId="469"/>
            <ac:spMk id="95234" creationId="{00000000-0000-0000-0000-000000000000}"/>
          </ac:spMkLst>
        </pc:spChg>
        <pc:spChg chg="mod">
          <ac:chgData name="Melissa Coffman" userId="a7b7597c-0e93-4b25-9056-122cd2038b0f" providerId="ADAL" clId="{3B3EAD02-8135-4719-BD6E-D347797167ED}" dt="2020-04-28T16:33:32.364" v="43" actId="27636"/>
          <ac:spMkLst>
            <pc:docMk/>
            <pc:sldMk cId="2896796129" sldId="469"/>
            <ac:spMk id="95235" creationId="{00000000-0000-0000-0000-000000000000}"/>
          </ac:spMkLst>
        </pc:spChg>
      </pc:sldChg>
      <pc:sldChg chg="del">
        <pc:chgData name="Melissa Coffman" userId="a7b7597c-0e93-4b25-9056-122cd2038b0f" providerId="ADAL" clId="{3B3EAD02-8135-4719-BD6E-D347797167ED}" dt="2020-04-28T17:15:23.044" v="357" actId="2696"/>
        <pc:sldMkLst>
          <pc:docMk/>
          <pc:sldMk cId="550927567" sldId="471"/>
        </pc:sldMkLst>
      </pc:sldChg>
      <pc:sldChg chg="modSp del">
        <pc:chgData name="Melissa Coffman" userId="a7b7597c-0e93-4b25-9056-122cd2038b0f" providerId="ADAL" clId="{3B3EAD02-8135-4719-BD6E-D347797167ED}" dt="2020-04-28T17:33:38.568" v="435" actId="2696"/>
        <pc:sldMkLst>
          <pc:docMk/>
          <pc:sldMk cId="1786495206" sldId="472"/>
        </pc:sldMkLst>
        <pc:spChg chg="mod">
          <ac:chgData name="Melissa Coffman" userId="a7b7597c-0e93-4b25-9056-122cd2038b0f" providerId="ADAL" clId="{3B3EAD02-8135-4719-BD6E-D347797167ED}" dt="2020-04-28T17:32:27.698" v="428" actId="1076"/>
          <ac:spMkLst>
            <pc:docMk/>
            <pc:sldMk cId="1786495206" sldId="472"/>
            <ac:spMk id="199682" creationId="{00000000-0000-0000-0000-000000000000}"/>
          </ac:spMkLst>
        </pc:spChg>
        <pc:spChg chg="mod">
          <ac:chgData name="Melissa Coffman" userId="a7b7597c-0e93-4b25-9056-122cd2038b0f" providerId="ADAL" clId="{3B3EAD02-8135-4719-BD6E-D347797167ED}" dt="2020-04-28T17:33:24.526" v="432" actId="20577"/>
          <ac:spMkLst>
            <pc:docMk/>
            <pc:sldMk cId="1786495206" sldId="472"/>
            <ac:spMk id="199683" creationId="{00000000-0000-0000-0000-000000000000}"/>
          </ac:spMkLst>
        </pc:spChg>
      </pc:sldChg>
      <pc:sldChg chg="modSp modTransition">
        <pc:chgData name="Melissa Coffman" userId="a7b7597c-0e93-4b25-9056-122cd2038b0f" providerId="ADAL" clId="{3B3EAD02-8135-4719-BD6E-D347797167ED}" dt="2020-04-28T17:34:35.723" v="441"/>
        <pc:sldMkLst>
          <pc:docMk/>
          <pc:sldMk cId="3614004497" sldId="473"/>
        </pc:sldMkLst>
        <pc:spChg chg="mod">
          <ac:chgData name="Melissa Coffman" userId="a7b7597c-0e93-4b25-9056-122cd2038b0f" providerId="ADAL" clId="{3B3EAD02-8135-4719-BD6E-D347797167ED}" dt="2020-04-28T16:33:32.197" v="26" actId="27636"/>
          <ac:spMkLst>
            <pc:docMk/>
            <pc:sldMk cId="3614004497" sldId="473"/>
            <ac:spMk id="17412" creationId="{00000000-0000-0000-0000-000000000000}"/>
          </ac:spMkLst>
        </pc:spChg>
      </pc:sldChg>
      <pc:sldChg chg="modSp del">
        <pc:chgData name="Melissa Coffman" userId="a7b7597c-0e93-4b25-9056-122cd2038b0f" providerId="ADAL" clId="{3B3EAD02-8135-4719-BD6E-D347797167ED}" dt="2020-04-28T17:35:12.825" v="446" actId="2696"/>
        <pc:sldMkLst>
          <pc:docMk/>
          <pc:sldMk cId="1987648573" sldId="474"/>
        </pc:sldMkLst>
        <pc:spChg chg="mod">
          <ac:chgData name="Melissa Coffman" userId="a7b7597c-0e93-4b25-9056-122cd2038b0f" providerId="ADAL" clId="{3B3EAD02-8135-4719-BD6E-D347797167ED}" dt="2020-04-28T17:34:45.133" v="442" actId="1076"/>
          <ac:spMkLst>
            <pc:docMk/>
            <pc:sldMk cId="1987648573" sldId="474"/>
            <ac:spMk id="60418" creationId="{00000000-0000-0000-0000-000000000000}"/>
          </ac:spMkLst>
        </pc:spChg>
        <pc:spChg chg="mod">
          <ac:chgData name="Melissa Coffman" userId="a7b7597c-0e93-4b25-9056-122cd2038b0f" providerId="ADAL" clId="{3B3EAD02-8135-4719-BD6E-D347797167ED}" dt="2020-04-28T16:33:32.197" v="27" actId="27636"/>
          <ac:spMkLst>
            <pc:docMk/>
            <pc:sldMk cId="1987648573" sldId="474"/>
            <ac:spMk id="60419" creationId="{00000000-0000-0000-0000-000000000000}"/>
          </ac:spMkLst>
        </pc:spChg>
      </pc:sldChg>
      <pc:sldChg chg="del">
        <pc:chgData name="Melissa Coffman" userId="a7b7597c-0e93-4b25-9056-122cd2038b0f" providerId="ADAL" clId="{3B3EAD02-8135-4719-BD6E-D347797167ED}" dt="2020-04-28T17:37:36.612" v="461" actId="2696"/>
        <pc:sldMkLst>
          <pc:docMk/>
          <pc:sldMk cId="1803722357" sldId="475"/>
        </pc:sldMkLst>
      </pc:sldChg>
      <pc:sldChg chg="modSp">
        <pc:chgData name="Melissa Coffman" userId="a7b7597c-0e93-4b25-9056-122cd2038b0f" providerId="ADAL" clId="{3B3EAD02-8135-4719-BD6E-D347797167ED}" dt="2020-04-28T18:17:12.715" v="869" actId="20577"/>
        <pc:sldMkLst>
          <pc:docMk/>
          <pc:sldMk cId="2160904949" sldId="478"/>
        </pc:sldMkLst>
        <pc:spChg chg="mod">
          <ac:chgData name="Melissa Coffman" userId="a7b7597c-0e93-4b25-9056-122cd2038b0f" providerId="ADAL" clId="{3B3EAD02-8135-4719-BD6E-D347797167ED}" dt="2020-04-28T18:17:12.715" v="869" actId="20577"/>
          <ac:spMkLst>
            <pc:docMk/>
            <pc:sldMk cId="2160904949" sldId="478"/>
            <ac:spMk id="139267" creationId="{00000000-0000-0000-0000-000000000000}"/>
          </ac:spMkLst>
        </pc:spChg>
      </pc:sldChg>
      <pc:sldChg chg="del">
        <pc:chgData name="Melissa Coffman" userId="a7b7597c-0e93-4b25-9056-122cd2038b0f" providerId="ADAL" clId="{3B3EAD02-8135-4719-BD6E-D347797167ED}" dt="2020-04-28T18:24:27.788" v="909" actId="2696"/>
        <pc:sldMkLst>
          <pc:docMk/>
          <pc:sldMk cId="2634189271" sldId="481"/>
        </pc:sldMkLst>
      </pc:sldChg>
      <pc:sldChg chg="modSp del">
        <pc:chgData name="Melissa Coffman" userId="a7b7597c-0e93-4b25-9056-122cd2038b0f" providerId="ADAL" clId="{3B3EAD02-8135-4719-BD6E-D347797167ED}" dt="2020-04-28T18:24:31.513" v="910" actId="2696"/>
        <pc:sldMkLst>
          <pc:docMk/>
          <pc:sldMk cId="3804654078" sldId="482"/>
        </pc:sldMkLst>
        <pc:spChg chg="mod">
          <ac:chgData name="Melissa Coffman" userId="a7b7597c-0e93-4b25-9056-122cd2038b0f" providerId="ADAL" clId="{3B3EAD02-8135-4719-BD6E-D347797167ED}" dt="2020-04-28T16:33:32.330" v="39" actId="27636"/>
          <ac:spMkLst>
            <pc:docMk/>
            <pc:sldMk cId="3804654078" sldId="482"/>
            <ac:spMk id="140291" creationId="{00000000-0000-0000-0000-000000000000}"/>
          </ac:spMkLst>
        </pc:spChg>
      </pc:sldChg>
      <pc:sldChg chg="modSp">
        <pc:chgData name="Melissa Coffman" userId="a7b7597c-0e93-4b25-9056-122cd2038b0f" providerId="ADAL" clId="{3B3EAD02-8135-4719-BD6E-D347797167ED}" dt="2020-04-28T16:33:32.330" v="40" actId="27636"/>
        <pc:sldMkLst>
          <pc:docMk/>
          <pc:sldMk cId="730114736" sldId="483"/>
        </pc:sldMkLst>
        <pc:spChg chg="mod">
          <ac:chgData name="Melissa Coffman" userId="a7b7597c-0e93-4b25-9056-122cd2038b0f" providerId="ADAL" clId="{3B3EAD02-8135-4719-BD6E-D347797167ED}" dt="2020-04-28T16:33:32.330" v="40" actId="27636"/>
          <ac:spMkLst>
            <pc:docMk/>
            <pc:sldMk cId="730114736" sldId="483"/>
            <ac:spMk id="3" creationId="{00000000-0000-0000-0000-000000000000}"/>
          </ac:spMkLst>
        </pc:spChg>
      </pc:sldChg>
      <pc:sldChg chg="addSp delSp modSp mod setBg">
        <pc:chgData name="Melissa Coffman" userId="a7b7597c-0e93-4b25-9056-122cd2038b0f" providerId="ADAL" clId="{3B3EAD02-8135-4719-BD6E-D347797167ED}" dt="2020-04-28T18:30:26.462" v="996" actId="14100"/>
        <pc:sldMkLst>
          <pc:docMk/>
          <pc:sldMk cId="4010688807" sldId="487"/>
        </pc:sldMkLst>
        <pc:spChg chg="mod">
          <ac:chgData name="Melissa Coffman" userId="a7b7597c-0e93-4b25-9056-122cd2038b0f" providerId="ADAL" clId="{3B3EAD02-8135-4719-BD6E-D347797167ED}" dt="2020-04-28T18:29:59.025" v="993" actId="26606"/>
          <ac:spMkLst>
            <pc:docMk/>
            <pc:sldMk cId="4010688807" sldId="487"/>
            <ac:spMk id="2" creationId="{00000000-0000-0000-0000-000000000000}"/>
          </ac:spMkLst>
        </pc:spChg>
        <pc:spChg chg="del">
          <ac:chgData name="Melissa Coffman" userId="a7b7597c-0e93-4b25-9056-122cd2038b0f" providerId="ADAL" clId="{3B3EAD02-8135-4719-BD6E-D347797167ED}" dt="2020-04-28T18:29:59.025" v="993" actId="26606"/>
          <ac:spMkLst>
            <pc:docMk/>
            <pc:sldMk cId="4010688807" sldId="487"/>
            <ac:spMk id="3" creationId="{00000000-0000-0000-0000-000000000000}"/>
          </ac:spMkLst>
        </pc:spChg>
        <pc:spChg chg="mod">
          <ac:chgData name="Melissa Coffman" userId="a7b7597c-0e93-4b25-9056-122cd2038b0f" providerId="ADAL" clId="{3B3EAD02-8135-4719-BD6E-D347797167ED}" dt="2020-04-28T18:30:18.451" v="994" actId="1076"/>
          <ac:spMkLst>
            <pc:docMk/>
            <pc:sldMk cId="4010688807" sldId="487"/>
            <ac:spMk id="4" creationId="{C689A565-DFAF-4DC5-9F84-9A61AFCB02CB}"/>
          </ac:spMkLst>
        </pc:spChg>
        <pc:spChg chg="add">
          <ac:chgData name="Melissa Coffman" userId="a7b7597c-0e93-4b25-9056-122cd2038b0f" providerId="ADAL" clId="{3B3EAD02-8135-4719-BD6E-D347797167ED}" dt="2020-04-28T18:29:59.025" v="993" actId="26606"/>
          <ac:spMkLst>
            <pc:docMk/>
            <pc:sldMk cId="4010688807" sldId="487"/>
            <ac:spMk id="11" creationId="{CB5AA8A5-25CC-4295-892F-367FCDAF2BF6}"/>
          </ac:spMkLst>
        </pc:spChg>
        <pc:spChg chg="add">
          <ac:chgData name="Melissa Coffman" userId="a7b7597c-0e93-4b25-9056-122cd2038b0f" providerId="ADAL" clId="{3B3EAD02-8135-4719-BD6E-D347797167ED}" dt="2020-04-28T18:29:59.025" v="993" actId="26606"/>
          <ac:spMkLst>
            <pc:docMk/>
            <pc:sldMk cId="4010688807" sldId="487"/>
            <ac:spMk id="24" creationId="{24C6BC13-FB1E-48CC-B421-3D06039728B4}"/>
          </ac:spMkLst>
        </pc:spChg>
        <pc:grpChg chg="add">
          <ac:chgData name="Melissa Coffman" userId="a7b7597c-0e93-4b25-9056-122cd2038b0f" providerId="ADAL" clId="{3B3EAD02-8135-4719-BD6E-D347797167ED}" dt="2020-04-28T18:29:59.025" v="993" actId="26606"/>
          <ac:grpSpMkLst>
            <pc:docMk/>
            <pc:sldMk cId="4010688807" sldId="487"/>
            <ac:grpSpMk id="13" creationId="{09DD65AA-8280-4962-92F3-DF1CB53349DB}"/>
          </ac:grpSpMkLst>
        </pc:grpChg>
        <pc:graphicFrameChg chg="add mod">
          <ac:chgData name="Melissa Coffman" userId="a7b7597c-0e93-4b25-9056-122cd2038b0f" providerId="ADAL" clId="{3B3EAD02-8135-4719-BD6E-D347797167ED}" dt="2020-04-28T18:30:26.462" v="996" actId="14100"/>
          <ac:graphicFrameMkLst>
            <pc:docMk/>
            <pc:sldMk cId="4010688807" sldId="487"/>
            <ac:graphicFrameMk id="6" creationId="{17501439-5BCE-46F7-AC23-A394D07BCFDC}"/>
          </ac:graphicFrameMkLst>
        </pc:graphicFrameChg>
      </pc:sldChg>
      <pc:sldChg chg="addSp modSp mod setBg">
        <pc:chgData name="Melissa Coffman" userId="a7b7597c-0e93-4b25-9056-122cd2038b0f" providerId="ADAL" clId="{3B3EAD02-8135-4719-BD6E-D347797167ED}" dt="2020-04-28T18:34:23.975" v="1066" actId="14100"/>
        <pc:sldMkLst>
          <pc:docMk/>
          <pc:sldMk cId="4166788540" sldId="488"/>
        </pc:sldMkLst>
        <pc:spChg chg="mod">
          <ac:chgData name="Melissa Coffman" userId="a7b7597c-0e93-4b25-9056-122cd2038b0f" providerId="ADAL" clId="{3B3EAD02-8135-4719-BD6E-D347797167ED}" dt="2020-04-28T18:34:05.655" v="1059" actId="26606"/>
          <ac:spMkLst>
            <pc:docMk/>
            <pc:sldMk cId="4166788540" sldId="488"/>
            <ac:spMk id="2" creationId="{00000000-0000-0000-0000-000000000000}"/>
          </ac:spMkLst>
        </pc:spChg>
        <pc:spChg chg="mod">
          <ac:chgData name="Melissa Coffman" userId="a7b7597c-0e93-4b25-9056-122cd2038b0f" providerId="ADAL" clId="{3B3EAD02-8135-4719-BD6E-D347797167ED}" dt="2020-04-28T18:34:23.975" v="1066" actId="14100"/>
          <ac:spMkLst>
            <pc:docMk/>
            <pc:sldMk cId="4166788540" sldId="488"/>
            <ac:spMk id="3" creationId="{00000000-0000-0000-0000-000000000000}"/>
          </ac:spMkLst>
        </pc:spChg>
        <pc:spChg chg="mod ord">
          <ac:chgData name="Melissa Coffman" userId="a7b7597c-0e93-4b25-9056-122cd2038b0f" providerId="ADAL" clId="{3B3EAD02-8135-4719-BD6E-D347797167ED}" dt="2020-04-28T18:34:05.655" v="1059" actId="26606"/>
          <ac:spMkLst>
            <pc:docMk/>
            <pc:sldMk cId="4166788540" sldId="488"/>
            <ac:spMk id="4" creationId="{952D1527-039C-479A-8293-52F9F07D8655}"/>
          </ac:spMkLst>
        </pc:spChg>
        <pc:cxnChg chg="add">
          <ac:chgData name="Melissa Coffman" userId="a7b7597c-0e93-4b25-9056-122cd2038b0f" providerId="ADAL" clId="{3B3EAD02-8135-4719-BD6E-D347797167ED}" dt="2020-04-28T18:34:05.655" v="1059" actId="26606"/>
          <ac:cxnSpMkLst>
            <pc:docMk/>
            <pc:sldMk cId="4166788540" sldId="488"/>
            <ac:cxnSpMk id="9" creationId="{0B5F7E3B-C5F1-40E0-A491-558BAFBC1127}"/>
          </ac:cxnSpMkLst>
        </pc:cxnChg>
      </pc:sldChg>
      <pc:sldChg chg="addSp delSp modSp mod setBg">
        <pc:chgData name="Melissa Coffman" userId="a7b7597c-0e93-4b25-9056-122cd2038b0f" providerId="ADAL" clId="{3B3EAD02-8135-4719-BD6E-D347797167ED}" dt="2020-04-28T18:33:42.006" v="1049" actId="20577"/>
        <pc:sldMkLst>
          <pc:docMk/>
          <pc:sldMk cId="2423781777" sldId="489"/>
        </pc:sldMkLst>
        <pc:spChg chg="mod">
          <ac:chgData name="Melissa Coffman" userId="a7b7597c-0e93-4b25-9056-122cd2038b0f" providerId="ADAL" clId="{3B3EAD02-8135-4719-BD6E-D347797167ED}" dt="2020-04-28T18:33:42.006" v="1049" actId="20577"/>
          <ac:spMkLst>
            <pc:docMk/>
            <pc:sldMk cId="2423781777" sldId="489"/>
            <ac:spMk id="2" creationId="{00000000-0000-0000-0000-000000000000}"/>
          </ac:spMkLst>
        </pc:spChg>
        <pc:spChg chg="add del mod">
          <ac:chgData name="Melissa Coffman" userId="a7b7597c-0e93-4b25-9056-122cd2038b0f" providerId="ADAL" clId="{3B3EAD02-8135-4719-BD6E-D347797167ED}" dt="2020-04-28T18:32:25.175" v="1026" actId="26606"/>
          <ac:spMkLst>
            <pc:docMk/>
            <pc:sldMk cId="2423781777" sldId="489"/>
            <ac:spMk id="3" creationId="{00000000-0000-0000-0000-000000000000}"/>
          </ac:spMkLst>
        </pc:spChg>
        <pc:spChg chg="mod">
          <ac:chgData name="Melissa Coffman" userId="a7b7597c-0e93-4b25-9056-122cd2038b0f" providerId="ADAL" clId="{3B3EAD02-8135-4719-BD6E-D347797167ED}" dt="2020-04-28T18:33:03.913" v="1029" actId="1076"/>
          <ac:spMkLst>
            <pc:docMk/>
            <pc:sldMk cId="2423781777" sldId="489"/>
            <ac:spMk id="4" creationId="{DEF97EDF-16E8-4A74-BA4D-027BECCFF50F}"/>
          </ac:spMkLst>
        </pc:spChg>
        <pc:spChg chg="add">
          <ac:chgData name="Melissa Coffman" userId="a7b7597c-0e93-4b25-9056-122cd2038b0f" providerId="ADAL" clId="{3B3EAD02-8135-4719-BD6E-D347797167ED}" dt="2020-04-28T18:32:25.175" v="1026" actId="26606"/>
          <ac:spMkLst>
            <pc:docMk/>
            <pc:sldMk cId="2423781777" sldId="489"/>
            <ac:spMk id="7" creationId="{CB5AA8A5-25CC-4295-892F-367FCDAF2BF6}"/>
          </ac:spMkLst>
        </pc:spChg>
        <pc:spChg chg="add">
          <ac:chgData name="Melissa Coffman" userId="a7b7597c-0e93-4b25-9056-122cd2038b0f" providerId="ADAL" clId="{3B3EAD02-8135-4719-BD6E-D347797167ED}" dt="2020-04-28T18:32:25.175" v="1026" actId="26606"/>
          <ac:spMkLst>
            <pc:docMk/>
            <pc:sldMk cId="2423781777" sldId="489"/>
            <ac:spMk id="9" creationId="{24C6BC13-FB1E-48CC-B421-3D06039728B4}"/>
          </ac:spMkLst>
        </pc:spChg>
        <pc:spChg chg="add del">
          <ac:chgData name="Melissa Coffman" userId="a7b7597c-0e93-4b25-9056-122cd2038b0f" providerId="ADAL" clId="{3B3EAD02-8135-4719-BD6E-D347797167ED}" dt="2020-04-28T18:32:09.675" v="1020" actId="26606"/>
          <ac:spMkLst>
            <pc:docMk/>
            <pc:sldMk cId="2423781777" sldId="489"/>
            <ac:spMk id="11" creationId="{CB5AA8A5-25CC-4295-892F-367FCDAF2BF6}"/>
          </ac:spMkLst>
        </pc:spChg>
        <pc:spChg chg="add del">
          <ac:chgData name="Melissa Coffman" userId="a7b7597c-0e93-4b25-9056-122cd2038b0f" providerId="ADAL" clId="{3B3EAD02-8135-4719-BD6E-D347797167ED}" dt="2020-04-28T18:32:09.675" v="1020" actId="26606"/>
          <ac:spMkLst>
            <pc:docMk/>
            <pc:sldMk cId="2423781777" sldId="489"/>
            <ac:spMk id="24" creationId="{24C6BC13-FB1E-48CC-B421-3D06039728B4}"/>
          </ac:spMkLst>
        </pc:spChg>
        <pc:grpChg chg="add">
          <ac:chgData name="Melissa Coffman" userId="a7b7597c-0e93-4b25-9056-122cd2038b0f" providerId="ADAL" clId="{3B3EAD02-8135-4719-BD6E-D347797167ED}" dt="2020-04-28T18:32:25.175" v="1026" actId="26606"/>
          <ac:grpSpMkLst>
            <pc:docMk/>
            <pc:sldMk cId="2423781777" sldId="489"/>
            <ac:grpSpMk id="8" creationId="{09DD65AA-8280-4962-92F3-DF1CB53349DB}"/>
          </ac:grpSpMkLst>
        </pc:grpChg>
        <pc:grpChg chg="add del">
          <ac:chgData name="Melissa Coffman" userId="a7b7597c-0e93-4b25-9056-122cd2038b0f" providerId="ADAL" clId="{3B3EAD02-8135-4719-BD6E-D347797167ED}" dt="2020-04-28T18:32:09.675" v="1020" actId="26606"/>
          <ac:grpSpMkLst>
            <pc:docMk/>
            <pc:sldMk cId="2423781777" sldId="489"/>
            <ac:grpSpMk id="13" creationId="{09DD65AA-8280-4962-92F3-DF1CB53349DB}"/>
          </ac:grpSpMkLst>
        </pc:grpChg>
        <pc:graphicFrameChg chg="add del mod">
          <ac:chgData name="Melissa Coffman" userId="a7b7597c-0e93-4b25-9056-122cd2038b0f" providerId="ADAL" clId="{3B3EAD02-8135-4719-BD6E-D347797167ED}" dt="2020-04-28T18:32:09.675" v="1020" actId="26606"/>
          <ac:graphicFrameMkLst>
            <pc:docMk/>
            <pc:sldMk cId="2423781777" sldId="489"/>
            <ac:graphicFrameMk id="6" creationId="{230A0DB2-3679-4CE6-843B-3DDE8EB3B954}"/>
          </ac:graphicFrameMkLst>
        </pc:graphicFrameChg>
        <pc:graphicFrameChg chg="add mod">
          <ac:chgData name="Melissa Coffman" userId="a7b7597c-0e93-4b25-9056-122cd2038b0f" providerId="ADAL" clId="{3B3EAD02-8135-4719-BD6E-D347797167ED}" dt="2020-04-28T18:32:49.725" v="1028" actId="207"/>
          <ac:graphicFrameMkLst>
            <pc:docMk/>
            <pc:sldMk cId="2423781777" sldId="489"/>
            <ac:graphicFrameMk id="10" creationId="{3833BA5B-D2DC-4136-B7FB-711701462C74}"/>
          </ac:graphicFrameMkLst>
        </pc:graphicFrameChg>
      </pc:sldChg>
      <pc:sldChg chg="addSp delSp modSp mod setBg">
        <pc:chgData name="Melissa Coffman" userId="a7b7597c-0e93-4b25-9056-122cd2038b0f" providerId="ADAL" clId="{3B3EAD02-8135-4719-BD6E-D347797167ED}" dt="2020-04-28T18:33:49.045" v="1058" actId="20577"/>
        <pc:sldMkLst>
          <pc:docMk/>
          <pc:sldMk cId="4229747876" sldId="490"/>
        </pc:sldMkLst>
        <pc:spChg chg="mod">
          <ac:chgData name="Melissa Coffman" userId="a7b7597c-0e93-4b25-9056-122cd2038b0f" providerId="ADAL" clId="{3B3EAD02-8135-4719-BD6E-D347797167ED}" dt="2020-04-28T18:33:49.045" v="1058" actId="20577"/>
          <ac:spMkLst>
            <pc:docMk/>
            <pc:sldMk cId="4229747876" sldId="490"/>
            <ac:spMk id="2" creationId="{00000000-0000-0000-0000-000000000000}"/>
          </ac:spMkLst>
        </pc:spChg>
        <pc:spChg chg="del mod">
          <ac:chgData name="Melissa Coffman" userId="a7b7597c-0e93-4b25-9056-122cd2038b0f" providerId="ADAL" clId="{3B3EAD02-8135-4719-BD6E-D347797167ED}" dt="2020-04-28T18:33:35.565" v="1040" actId="26606"/>
          <ac:spMkLst>
            <pc:docMk/>
            <pc:sldMk cId="4229747876" sldId="490"/>
            <ac:spMk id="3" creationId="{00000000-0000-0000-0000-000000000000}"/>
          </ac:spMkLst>
        </pc:spChg>
        <pc:spChg chg="mod">
          <ac:chgData name="Melissa Coffman" userId="a7b7597c-0e93-4b25-9056-122cd2038b0f" providerId="ADAL" clId="{3B3EAD02-8135-4719-BD6E-D347797167ED}" dt="2020-04-28T18:33:35.565" v="1040" actId="26606"/>
          <ac:spMkLst>
            <pc:docMk/>
            <pc:sldMk cId="4229747876" sldId="490"/>
            <ac:spMk id="4" creationId="{7A8A6644-F5A3-4E6C-B1E7-8FE4FF2113B3}"/>
          </ac:spMkLst>
        </pc:spChg>
        <pc:spChg chg="add">
          <ac:chgData name="Melissa Coffman" userId="a7b7597c-0e93-4b25-9056-122cd2038b0f" providerId="ADAL" clId="{3B3EAD02-8135-4719-BD6E-D347797167ED}" dt="2020-04-28T18:33:35.565" v="1040" actId="26606"/>
          <ac:spMkLst>
            <pc:docMk/>
            <pc:sldMk cId="4229747876" sldId="490"/>
            <ac:spMk id="11" creationId="{CB5AA8A5-25CC-4295-892F-367FCDAF2BF6}"/>
          </ac:spMkLst>
        </pc:spChg>
        <pc:spChg chg="add">
          <ac:chgData name="Melissa Coffman" userId="a7b7597c-0e93-4b25-9056-122cd2038b0f" providerId="ADAL" clId="{3B3EAD02-8135-4719-BD6E-D347797167ED}" dt="2020-04-28T18:33:35.565" v="1040" actId="26606"/>
          <ac:spMkLst>
            <pc:docMk/>
            <pc:sldMk cId="4229747876" sldId="490"/>
            <ac:spMk id="24" creationId="{24C6BC13-FB1E-48CC-B421-3D06039728B4}"/>
          </ac:spMkLst>
        </pc:spChg>
        <pc:grpChg chg="add">
          <ac:chgData name="Melissa Coffman" userId="a7b7597c-0e93-4b25-9056-122cd2038b0f" providerId="ADAL" clId="{3B3EAD02-8135-4719-BD6E-D347797167ED}" dt="2020-04-28T18:33:35.565" v="1040" actId="26606"/>
          <ac:grpSpMkLst>
            <pc:docMk/>
            <pc:sldMk cId="4229747876" sldId="490"/>
            <ac:grpSpMk id="13" creationId="{09DD65AA-8280-4962-92F3-DF1CB53349DB}"/>
          </ac:grpSpMkLst>
        </pc:grpChg>
        <pc:graphicFrameChg chg="add">
          <ac:chgData name="Melissa Coffman" userId="a7b7597c-0e93-4b25-9056-122cd2038b0f" providerId="ADAL" clId="{3B3EAD02-8135-4719-BD6E-D347797167ED}" dt="2020-04-28T18:33:35.565" v="1040" actId="26606"/>
          <ac:graphicFrameMkLst>
            <pc:docMk/>
            <pc:sldMk cId="4229747876" sldId="490"/>
            <ac:graphicFrameMk id="6" creationId="{AAEA46E9-5649-4804-8875-D148DBFA6920}"/>
          </ac:graphicFrameMkLst>
        </pc:graphicFrameChg>
      </pc:sldChg>
      <pc:sldChg chg="addSp delSp modSp modNotesTx">
        <pc:chgData name="Melissa Coffman" userId="a7b7597c-0e93-4b25-9056-122cd2038b0f" providerId="ADAL" clId="{3B3EAD02-8135-4719-BD6E-D347797167ED}" dt="2020-04-28T17:14:16.887" v="353" actId="1076"/>
        <pc:sldMkLst>
          <pc:docMk/>
          <pc:sldMk cId="752626808" sldId="493"/>
        </pc:sldMkLst>
        <pc:spChg chg="mod">
          <ac:chgData name="Melissa Coffman" userId="a7b7597c-0e93-4b25-9056-122cd2038b0f" providerId="ADAL" clId="{3B3EAD02-8135-4719-BD6E-D347797167ED}" dt="2020-04-28T17:14:16.887" v="353" actId="1076"/>
          <ac:spMkLst>
            <pc:docMk/>
            <pc:sldMk cId="752626808" sldId="493"/>
            <ac:spMk id="3" creationId="{3D7C0324-233A-4A4F-AF30-4368E7A3C91E}"/>
          </ac:spMkLst>
        </pc:spChg>
        <pc:graphicFrameChg chg="add del mod modGraphic">
          <ac:chgData name="Melissa Coffman" userId="a7b7597c-0e93-4b25-9056-122cd2038b0f" providerId="ADAL" clId="{3B3EAD02-8135-4719-BD6E-D347797167ED}" dt="2020-04-28T17:07:56.840" v="283" actId="20577"/>
          <ac:graphicFrameMkLst>
            <pc:docMk/>
            <pc:sldMk cId="752626808" sldId="493"/>
            <ac:graphicFrameMk id="2" creationId="{49F7A0B1-0CE0-4EFC-8760-FEAA3851C1A5}"/>
          </ac:graphicFrameMkLst>
        </pc:graphicFrameChg>
      </pc:sldChg>
      <pc:sldChg chg="modSp">
        <pc:chgData name="Melissa Coffman" userId="a7b7597c-0e93-4b25-9056-122cd2038b0f" providerId="ADAL" clId="{3B3EAD02-8135-4719-BD6E-D347797167ED}" dt="2020-04-28T16:33:32.130" v="19" actId="27636"/>
        <pc:sldMkLst>
          <pc:docMk/>
          <pc:sldMk cId="3975264469" sldId="494"/>
        </pc:sldMkLst>
        <pc:spChg chg="mod">
          <ac:chgData name="Melissa Coffman" userId="a7b7597c-0e93-4b25-9056-122cd2038b0f" providerId="ADAL" clId="{3B3EAD02-8135-4719-BD6E-D347797167ED}" dt="2020-04-28T16:33:32.130" v="19" actId="27636"/>
          <ac:spMkLst>
            <pc:docMk/>
            <pc:sldMk cId="3975264469" sldId="494"/>
            <ac:spMk id="3" creationId="{00000000-0000-0000-0000-000000000000}"/>
          </ac:spMkLst>
        </pc:spChg>
      </pc:sldChg>
      <pc:sldChg chg="addSp delSp modSp modAnim">
        <pc:chgData name="Melissa Coffman" userId="a7b7597c-0e93-4b25-9056-122cd2038b0f" providerId="ADAL" clId="{3B3EAD02-8135-4719-BD6E-D347797167ED}" dt="2020-04-28T17:59:49.413" v="653" actId="1076"/>
        <pc:sldMkLst>
          <pc:docMk/>
          <pc:sldMk cId="767360907" sldId="497"/>
        </pc:sldMkLst>
        <pc:spChg chg="mod">
          <ac:chgData name="Melissa Coffman" userId="a7b7597c-0e93-4b25-9056-122cd2038b0f" providerId="ADAL" clId="{3B3EAD02-8135-4719-BD6E-D347797167ED}" dt="2020-04-28T17:59:49.413" v="653" actId="1076"/>
          <ac:spMkLst>
            <pc:docMk/>
            <pc:sldMk cId="767360907" sldId="497"/>
            <ac:spMk id="17410" creationId="{00000000-0000-0000-0000-000000000000}"/>
          </ac:spMkLst>
        </pc:spChg>
        <pc:spChg chg="mod">
          <ac:chgData name="Melissa Coffman" userId="a7b7597c-0e93-4b25-9056-122cd2038b0f" providerId="ADAL" clId="{3B3EAD02-8135-4719-BD6E-D347797167ED}" dt="2020-04-28T17:59:36.659" v="652" actId="20577"/>
          <ac:spMkLst>
            <pc:docMk/>
            <pc:sldMk cId="767360907" sldId="497"/>
            <ac:spMk id="17411" creationId="{00000000-0000-0000-0000-000000000000}"/>
          </ac:spMkLst>
        </pc:spChg>
        <pc:picChg chg="del">
          <ac:chgData name="Melissa Coffman" userId="a7b7597c-0e93-4b25-9056-122cd2038b0f" providerId="ADAL" clId="{3B3EAD02-8135-4719-BD6E-D347797167ED}" dt="2020-04-28T17:38:24.192" v="462"/>
          <ac:picMkLst>
            <pc:docMk/>
            <pc:sldMk cId="767360907" sldId="497"/>
            <ac:picMk id="2" creationId="{00000000-0000-0000-0000-000000000000}"/>
          </ac:picMkLst>
        </pc:picChg>
        <pc:picChg chg="add del">
          <ac:chgData name="Melissa Coffman" userId="a7b7597c-0e93-4b25-9056-122cd2038b0f" providerId="ADAL" clId="{3B3EAD02-8135-4719-BD6E-D347797167ED}" dt="2020-04-28T17:38:28.325" v="464" actId="478"/>
          <ac:picMkLst>
            <pc:docMk/>
            <pc:sldMk cId="767360907" sldId="497"/>
            <ac:picMk id="4" creationId="{0FD33411-9D1B-492B-8832-DF1AE854CBB2}"/>
          </ac:picMkLst>
        </pc:picChg>
        <pc:picChg chg="add mod">
          <ac:chgData name="Melissa Coffman" userId="a7b7597c-0e93-4b25-9056-122cd2038b0f" providerId="ADAL" clId="{3B3EAD02-8135-4719-BD6E-D347797167ED}" dt="2020-04-28T17:38:37.992" v="466" actId="1076"/>
          <ac:picMkLst>
            <pc:docMk/>
            <pc:sldMk cId="767360907" sldId="497"/>
            <ac:picMk id="7" creationId="{73B342F9-90AA-4E0A-853F-8FE3AA8DF5FF}"/>
          </ac:picMkLst>
        </pc:picChg>
      </pc:sldChg>
      <pc:sldChg chg="del">
        <pc:chgData name="Melissa Coffman" userId="a7b7597c-0e93-4b25-9056-122cd2038b0f" providerId="ADAL" clId="{3B3EAD02-8135-4719-BD6E-D347797167ED}" dt="2020-04-28T18:01:01.287" v="655" actId="2696"/>
        <pc:sldMkLst>
          <pc:docMk/>
          <pc:sldMk cId="3598370154" sldId="499"/>
        </pc:sldMkLst>
      </pc:sldChg>
      <pc:sldChg chg="modTransition">
        <pc:chgData name="Melissa Coffman" userId="a7b7597c-0e93-4b25-9056-122cd2038b0f" providerId="ADAL" clId="{3B3EAD02-8135-4719-BD6E-D347797167ED}" dt="2020-04-28T18:03:26.808" v="675"/>
        <pc:sldMkLst>
          <pc:docMk/>
          <pc:sldMk cId="584574468" sldId="500"/>
        </pc:sldMkLst>
      </pc:sldChg>
      <pc:sldChg chg="modSp modTransition">
        <pc:chgData name="Melissa Coffman" userId="a7b7597c-0e93-4b25-9056-122cd2038b0f" providerId="ADAL" clId="{3B3EAD02-8135-4719-BD6E-D347797167ED}" dt="2020-04-28T18:03:23.888" v="674"/>
        <pc:sldMkLst>
          <pc:docMk/>
          <pc:sldMk cId="971747989" sldId="501"/>
        </pc:sldMkLst>
        <pc:spChg chg="mod">
          <ac:chgData name="Melissa Coffman" userId="a7b7597c-0e93-4b25-9056-122cd2038b0f" providerId="ADAL" clId="{3B3EAD02-8135-4719-BD6E-D347797167ED}" dt="2020-04-28T16:33:32.230" v="29" actId="27636"/>
          <ac:spMkLst>
            <pc:docMk/>
            <pc:sldMk cId="971747989" sldId="501"/>
            <ac:spMk id="27651" creationId="{00000000-0000-0000-0000-000000000000}"/>
          </ac:spMkLst>
        </pc:spChg>
      </pc:sldChg>
      <pc:sldChg chg="del">
        <pc:chgData name="Melissa Coffman" userId="a7b7597c-0e93-4b25-9056-122cd2038b0f" providerId="ADAL" clId="{3B3EAD02-8135-4719-BD6E-D347797167ED}" dt="2020-04-28T18:03:32.148" v="676" actId="2696"/>
        <pc:sldMkLst>
          <pc:docMk/>
          <pc:sldMk cId="2327507179" sldId="502"/>
        </pc:sldMkLst>
      </pc:sldChg>
      <pc:sldChg chg="modSp del">
        <pc:chgData name="Melissa Coffman" userId="a7b7597c-0e93-4b25-9056-122cd2038b0f" providerId="ADAL" clId="{3B3EAD02-8135-4719-BD6E-D347797167ED}" dt="2020-04-28T18:03:36.508" v="677" actId="2696"/>
        <pc:sldMkLst>
          <pc:docMk/>
          <pc:sldMk cId="3998411035" sldId="503"/>
        </pc:sldMkLst>
        <pc:spChg chg="mod">
          <ac:chgData name="Melissa Coffman" userId="a7b7597c-0e93-4b25-9056-122cd2038b0f" providerId="ADAL" clId="{3B3EAD02-8135-4719-BD6E-D347797167ED}" dt="2020-04-28T16:33:32.230" v="30" actId="27636"/>
          <ac:spMkLst>
            <pc:docMk/>
            <pc:sldMk cId="3998411035" sldId="503"/>
            <ac:spMk id="22531" creationId="{00000000-0000-0000-0000-000000000000}"/>
          </ac:spMkLst>
        </pc:spChg>
      </pc:sldChg>
      <pc:sldChg chg="modSp del">
        <pc:chgData name="Melissa Coffman" userId="a7b7597c-0e93-4b25-9056-122cd2038b0f" providerId="ADAL" clId="{3B3EAD02-8135-4719-BD6E-D347797167ED}" dt="2020-04-28T18:04:00.473" v="678" actId="2696"/>
        <pc:sldMkLst>
          <pc:docMk/>
          <pc:sldMk cId="2793950647" sldId="504"/>
        </pc:sldMkLst>
        <pc:spChg chg="mod">
          <ac:chgData name="Melissa Coffman" userId="a7b7597c-0e93-4b25-9056-122cd2038b0f" providerId="ADAL" clId="{3B3EAD02-8135-4719-BD6E-D347797167ED}" dt="2020-04-28T16:33:32.246" v="31" actId="27636"/>
          <ac:spMkLst>
            <pc:docMk/>
            <pc:sldMk cId="2793950647" sldId="504"/>
            <ac:spMk id="24578" creationId="{00000000-0000-0000-0000-000000000000}"/>
          </ac:spMkLst>
        </pc:spChg>
      </pc:sldChg>
      <pc:sldChg chg="modSp">
        <pc:chgData name="Melissa Coffman" userId="a7b7597c-0e93-4b25-9056-122cd2038b0f" providerId="ADAL" clId="{3B3EAD02-8135-4719-BD6E-D347797167ED}" dt="2020-04-28T18:05:19.189" v="680" actId="13926"/>
        <pc:sldMkLst>
          <pc:docMk/>
          <pc:sldMk cId="277186612" sldId="505"/>
        </pc:sldMkLst>
        <pc:spChg chg="mod">
          <ac:chgData name="Melissa Coffman" userId="a7b7597c-0e93-4b25-9056-122cd2038b0f" providerId="ADAL" clId="{3B3EAD02-8135-4719-BD6E-D347797167ED}" dt="2020-04-28T18:05:19.189" v="680" actId="13926"/>
          <ac:spMkLst>
            <pc:docMk/>
            <pc:sldMk cId="277186612" sldId="505"/>
            <ac:spMk id="26626" creationId="{00000000-0000-0000-0000-000000000000}"/>
          </ac:spMkLst>
        </pc:spChg>
      </pc:sldChg>
      <pc:sldChg chg="modSp modNotesTx">
        <pc:chgData name="Melissa Coffman" userId="a7b7597c-0e93-4b25-9056-122cd2038b0f" providerId="ADAL" clId="{3B3EAD02-8135-4719-BD6E-D347797167ED}" dt="2020-04-28T18:10:14.767" v="837" actId="20577"/>
        <pc:sldMkLst>
          <pc:docMk/>
          <pc:sldMk cId="185908697" sldId="506"/>
        </pc:sldMkLst>
        <pc:picChg chg="mod">
          <ac:chgData name="Melissa Coffman" userId="a7b7597c-0e93-4b25-9056-122cd2038b0f" providerId="ADAL" clId="{3B3EAD02-8135-4719-BD6E-D347797167ED}" dt="2020-04-28T18:09:44.067" v="810" actId="14826"/>
          <ac:picMkLst>
            <pc:docMk/>
            <pc:sldMk cId="185908697" sldId="506"/>
            <ac:picMk id="5" creationId="{00000000-0000-0000-0000-000000000000}"/>
          </ac:picMkLst>
        </pc:picChg>
      </pc:sldChg>
      <pc:sldChg chg="addSp delSp modSp mod setBg">
        <pc:chgData name="Melissa Coffman" userId="a7b7597c-0e93-4b25-9056-122cd2038b0f" providerId="ADAL" clId="{3B3EAD02-8135-4719-BD6E-D347797167ED}" dt="2020-04-28T18:20:22.906" v="891" actId="26606"/>
        <pc:sldMkLst>
          <pc:docMk/>
          <pc:sldMk cId="1829171290" sldId="507"/>
        </pc:sldMkLst>
        <pc:spChg chg="mod">
          <ac:chgData name="Melissa Coffman" userId="a7b7597c-0e93-4b25-9056-122cd2038b0f" providerId="ADAL" clId="{3B3EAD02-8135-4719-BD6E-D347797167ED}" dt="2020-04-28T18:20:22.906" v="891" actId="26606"/>
          <ac:spMkLst>
            <pc:docMk/>
            <pc:sldMk cId="1829171290" sldId="507"/>
            <ac:spMk id="2" creationId="{00000000-0000-0000-0000-000000000000}"/>
          </ac:spMkLst>
        </pc:spChg>
        <pc:spChg chg="add del">
          <ac:chgData name="Melissa Coffman" userId="a7b7597c-0e93-4b25-9056-122cd2038b0f" providerId="ADAL" clId="{3B3EAD02-8135-4719-BD6E-D347797167ED}" dt="2020-04-28T18:20:22.906" v="891" actId="26606"/>
          <ac:spMkLst>
            <pc:docMk/>
            <pc:sldMk cId="1829171290" sldId="507"/>
            <ac:spMk id="3" creationId="{00000000-0000-0000-0000-000000000000}"/>
          </ac:spMkLst>
        </pc:spChg>
        <pc:spChg chg="mod">
          <ac:chgData name="Melissa Coffman" userId="a7b7597c-0e93-4b25-9056-122cd2038b0f" providerId="ADAL" clId="{3B3EAD02-8135-4719-BD6E-D347797167ED}" dt="2020-04-28T18:20:22.906" v="891" actId="26606"/>
          <ac:spMkLst>
            <pc:docMk/>
            <pc:sldMk cId="1829171290" sldId="507"/>
            <ac:spMk id="4" creationId="{B91E57AD-6D97-43DF-8193-BFF01193F8CD}"/>
          </ac:spMkLst>
        </pc:spChg>
        <pc:spChg chg="add del">
          <ac:chgData name="Melissa Coffman" userId="a7b7597c-0e93-4b25-9056-122cd2038b0f" providerId="ADAL" clId="{3B3EAD02-8135-4719-BD6E-D347797167ED}" dt="2020-04-28T18:20:22.888" v="890" actId="26606"/>
          <ac:spMkLst>
            <pc:docMk/>
            <pc:sldMk cId="1829171290" sldId="507"/>
            <ac:spMk id="11" creationId="{CB5AA8A5-25CC-4295-892F-367FCDAF2BF6}"/>
          </ac:spMkLst>
        </pc:spChg>
        <pc:spChg chg="add del">
          <ac:chgData name="Melissa Coffman" userId="a7b7597c-0e93-4b25-9056-122cd2038b0f" providerId="ADAL" clId="{3B3EAD02-8135-4719-BD6E-D347797167ED}" dt="2020-04-28T18:20:22.888" v="890" actId="26606"/>
          <ac:spMkLst>
            <pc:docMk/>
            <pc:sldMk cId="1829171290" sldId="507"/>
            <ac:spMk id="24" creationId="{24C6BC13-FB1E-48CC-B421-3D06039728B4}"/>
          </ac:spMkLst>
        </pc:spChg>
        <pc:spChg chg="add">
          <ac:chgData name="Melissa Coffman" userId="a7b7597c-0e93-4b25-9056-122cd2038b0f" providerId="ADAL" clId="{3B3EAD02-8135-4719-BD6E-D347797167ED}" dt="2020-04-28T18:20:22.906" v="891" actId="26606"/>
          <ac:spMkLst>
            <pc:docMk/>
            <pc:sldMk cId="1829171290" sldId="507"/>
            <ac:spMk id="26" creationId="{CB5AA8A5-25CC-4295-892F-367FCDAF2BF6}"/>
          </ac:spMkLst>
        </pc:spChg>
        <pc:spChg chg="add">
          <ac:chgData name="Melissa Coffman" userId="a7b7597c-0e93-4b25-9056-122cd2038b0f" providerId="ADAL" clId="{3B3EAD02-8135-4719-BD6E-D347797167ED}" dt="2020-04-28T18:20:22.906" v="891" actId="26606"/>
          <ac:spMkLst>
            <pc:docMk/>
            <pc:sldMk cId="1829171290" sldId="507"/>
            <ac:spMk id="28" creationId="{24C6BC13-FB1E-48CC-B421-3D06039728B4}"/>
          </ac:spMkLst>
        </pc:spChg>
        <pc:grpChg chg="add del">
          <ac:chgData name="Melissa Coffman" userId="a7b7597c-0e93-4b25-9056-122cd2038b0f" providerId="ADAL" clId="{3B3EAD02-8135-4719-BD6E-D347797167ED}" dt="2020-04-28T18:20:22.888" v="890" actId="26606"/>
          <ac:grpSpMkLst>
            <pc:docMk/>
            <pc:sldMk cId="1829171290" sldId="507"/>
            <ac:grpSpMk id="13" creationId="{09DD65AA-8280-4962-92F3-DF1CB53349DB}"/>
          </ac:grpSpMkLst>
        </pc:grpChg>
        <pc:grpChg chg="add">
          <ac:chgData name="Melissa Coffman" userId="a7b7597c-0e93-4b25-9056-122cd2038b0f" providerId="ADAL" clId="{3B3EAD02-8135-4719-BD6E-D347797167ED}" dt="2020-04-28T18:20:22.906" v="891" actId="26606"/>
          <ac:grpSpMkLst>
            <pc:docMk/>
            <pc:sldMk cId="1829171290" sldId="507"/>
            <ac:grpSpMk id="27" creationId="{09DD65AA-8280-4962-92F3-DF1CB53349DB}"/>
          </ac:grpSpMkLst>
        </pc:grpChg>
        <pc:graphicFrameChg chg="add del">
          <ac:chgData name="Melissa Coffman" userId="a7b7597c-0e93-4b25-9056-122cd2038b0f" providerId="ADAL" clId="{3B3EAD02-8135-4719-BD6E-D347797167ED}" dt="2020-04-28T18:20:22.888" v="890" actId="26606"/>
          <ac:graphicFrameMkLst>
            <pc:docMk/>
            <pc:sldMk cId="1829171290" sldId="507"/>
            <ac:graphicFrameMk id="6" creationId="{CAAE6356-E528-4445-ACF1-375750B5BD2D}"/>
          </ac:graphicFrameMkLst>
        </pc:graphicFrameChg>
        <pc:graphicFrameChg chg="add">
          <ac:chgData name="Melissa Coffman" userId="a7b7597c-0e93-4b25-9056-122cd2038b0f" providerId="ADAL" clId="{3B3EAD02-8135-4719-BD6E-D347797167ED}" dt="2020-04-28T18:20:22.906" v="891" actId="26606"/>
          <ac:graphicFrameMkLst>
            <pc:docMk/>
            <pc:sldMk cId="1829171290" sldId="507"/>
            <ac:graphicFrameMk id="29" creationId="{8118BA57-6029-4560-A212-F02170A59BFB}"/>
          </ac:graphicFrameMkLst>
        </pc:graphicFrameChg>
      </pc:sldChg>
      <pc:sldChg chg="addSp delSp modSp mod ord setBg">
        <pc:chgData name="Melissa Coffman" userId="a7b7597c-0e93-4b25-9056-122cd2038b0f" providerId="ADAL" clId="{3B3EAD02-8135-4719-BD6E-D347797167ED}" dt="2020-04-28T18:22:02.366" v="897" actId="26606"/>
        <pc:sldMkLst>
          <pc:docMk/>
          <pc:sldMk cId="1618451715" sldId="508"/>
        </pc:sldMkLst>
        <pc:spChg chg="mod">
          <ac:chgData name="Melissa Coffman" userId="a7b7597c-0e93-4b25-9056-122cd2038b0f" providerId="ADAL" clId="{3B3EAD02-8135-4719-BD6E-D347797167ED}" dt="2020-04-28T18:22:02.366" v="897" actId="26606"/>
          <ac:spMkLst>
            <pc:docMk/>
            <pc:sldMk cId="1618451715" sldId="508"/>
            <ac:spMk id="2" creationId="{00000000-0000-0000-0000-000000000000}"/>
          </ac:spMkLst>
        </pc:spChg>
        <pc:spChg chg="del mod">
          <ac:chgData name="Melissa Coffman" userId="a7b7597c-0e93-4b25-9056-122cd2038b0f" providerId="ADAL" clId="{3B3EAD02-8135-4719-BD6E-D347797167ED}" dt="2020-04-28T18:22:02.366" v="897" actId="26606"/>
          <ac:spMkLst>
            <pc:docMk/>
            <pc:sldMk cId="1618451715" sldId="508"/>
            <ac:spMk id="3" creationId="{00000000-0000-0000-0000-000000000000}"/>
          </ac:spMkLst>
        </pc:spChg>
        <pc:spChg chg="mod">
          <ac:chgData name="Melissa Coffman" userId="a7b7597c-0e93-4b25-9056-122cd2038b0f" providerId="ADAL" clId="{3B3EAD02-8135-4719-BD6E-D347797167ED}" dt="2020-04-28T18:22:02.366" v="897" actId="26606"/>
          <ac:spMkLst>
            <pc:docMk/>
            <pc:sldMk cId="1618451715" sldId="508"/>
            <ac:spMk id="4" creationId="{7CE381BF-B53B-47CA-9848-82FC6F4AA7D2}"/>
          </ac:spMkLst>
        </pc:spChg>
        <pc:spChg chg="add">
          <ac:chgData name="Melissa Coffman" userId="a7b7597c-0e93-4b25-9056-122cd2038b0f" providerId="ADAL" clId="{3B3EAD02-8135-4719-BD6E-D347797167ED}" dt="2020-04-28T18:22:02.366" v="897" actId="26606"/>
          <ac:spMkLst>
            <pc:docMk/>
            <pc:sldMk cId="1618451715" sldId="508"/>
            <ac:spMk id="11" creationId="{CB5AA8A5-25CC-4295-892F-367FCDAF2BF6}"/>
          </ac:spMkLst>
        </pc:spChg>
        <pc:spChg chg="add">
          <ac:chgData name="Melissa Coffman" userId="a7b7597c-0e93-4b25-9056-122cd2038b0f" providerId="ADAL" clId="{3B3EAD02-8135-4719-BD6E-D347797167ED}" dt="2020-04-28T18:22:02.366" v="897" actId="26606"/>
          <ac:spMkLst>
            <pc:docMk/>
            <pc:sldMk cId="1618451715" sldId="508"/>
            <ac:spMk id="24" creationId="{24C6BC13-FB1E-48CC-B421-3D06039728B4}"/>
          </ac:spMkLst>
        </pc:spChg>
        <pc:grpChg chg="add">
          <ac:chgData name="Melissa Coffman" userId="a7b7597c-0e93-4b25-9056-122cd2038b0f" providerId="ADAL" clId="{3B3EAD02-8135-4719-BD6E-D347797167ED}" dt="2020-04-28T18:22:02.366" v="897" actId="26606"/>
          <ac:grpSpMkLst>
            <pc:docMk/>
            <pc:sldMk cId="1618451715" sldId="508"/>
            <ac:grpSpMk id="13" creationId="{09DD65AA-8280-4962-92F3-DF1CB53349DB}"/>
          </ac:grpSpMkLst>
        </pc:grpChg>
        <pc:graphicFrameChg chg="add">
          <ac:chgData name="Melissa Coffman" userId="a7b7597c-0e93-4b25-9056-122cd2038b0f" providerId="ADAL" clId="{3B3EAD02-8135-4719-BD6E-D347797167ED}" dt="2020-04-28T18:22:02.366" v="897" actId="26606"/>
          <ac:graphicFrameMkLst>
            <pc:docMk/>
            <pc:sldMk cId="1618451715" sldId="508"/>
            <ac:graphicFrameMk id="6" creationId="{41898E23-CDA8-4BE3-943B-063605CF4E4B}"/>
          </ac:graphicFrameMkLst>
        </pc:graphicFrameChg>
      </pc:sldChg>
      <pc:sldChg chg="addSp delSp modSp mod setBg">
        <pc:chgData name="Melissa Coffman" userId="a7b7597c-0e93-4b25-9056-122cd2038b0f" providerId="ADAL" clId="{3B3EAD02-8135-4719-BD6E-D347797167ED}" dt="2020-04-28T18:23:33.171" v="907" actId="1076"/>
        <pc:sldMkLst>
          <pc:docMk/>
          <pc:sldMk cId="575900228" sldId="510"/>
        </pc:sldMkLst>
        <pc:spChg chg="mod">
          <ac:chgData name="Melissa Coffman" userId="a7b7597c-0e93-4b25-9056-122cd2038b0f" providerId="ADAL" clId="{3B3EAD02-8135-4719-BD6E-D347797167ED}" dt="2020-04-28T18:23:33.171" v="907" actId="1076"/>
          <ac:spMkLst>
            <pc:docMk/>
            <pc:sldMk cId="575900228" sldId="510"/>
            <ac:spMk id="2" creationId="{00000000-0000-0000-0000-000000000000}"/>
          </ac:spMkLst>
        </pc:spChg>
        <pc:spChg chg="del mod">
          <ac:chgData name="Melissa Coffman" userId="a7b7597c-0e93-4b25-9056-122cd2038b0f" providerId="ADAL" clId="{3B3EAD02-8135-4719-BD6E-D347797167ED}" dt="2020-04-28T18:23:24.166" v="900" actId="26606"/>
          <ac:spMkLst>
            <pc:docMk/>
            <pc:sldMk cId="575900228" sldId="510"/>
            <ac:spMk id="3" creationId="{00000000-0000-0000-0000-000000000000}"/>
          </ac:spMkLst>
        </pc:spChg>
        <pc:spChg chg="mod">
          <ac:chgData name="Melissa Coffman" userId="a7b7597c-0e93-4b25-9056-122cd2038b0f" providerId="ADAL" clId="{3B3EAD02-8135-4719-BD6E-D347797167ED}" dt="2020-04-28T18:23:24.166" v="900" actId="26606"/>
          <ac:spMkLst>
            <pc:docMk/>
            <pc:sldMk cId="575900228" sldId="510"/>
            <ac:spMk id="4" creationId="{753622B9-5760-4146-A619-BBC7FA32E5E8}"/>
          </ac:spMkLst>
        </pc:spChg>
        <pc:spChg chg="add">
          <ac:chgData name="Melissa Coffman" userId="a7b7597c-0e93-4b25-9056-122cd2038b0f" providerId="ADAL" clId="{3B3EAD02-8135-4719-BD6E-D347797167ED}" dt="2020-04-28T18:23:24.166" v="900" actId="26606"/>
          <ac:spMkLst>
            <pc:docMk/>
            <pc:sldMk cId="575900228" sldId="510"/>
            <ac:spMk id="11" creationId="{CB5AA8A5-25CC-4295-892F-367FCDAF2BF6}"/>
          </ac:spMkLst>
        </pc:spChg>
        <pc:spChg chg="add">
          <ac:chgData name="Melissa Coffman" userId="a7b7597c-0e93-4b25-9056-122cd2038b0f" providerId="ADAL" clId="{3B3EAD02-8135-4719-BD6E-D347797167ED}" dt="2020-04-28T18:23:24.166" v="900" actId="26606"/>
          <ac:spMkLst>
            <pc:docMk/>
            <pc:sldMk cId="575900228" sldId="510"/>
            <ac:spMk id="24" creationId="{24C6BC13-FB1E-48CC-B421-3D06039728B4}"/>
          </ac:spMkLst>
        </pc:spChg>
        <pc:grpChg chg="add">
          <ac:chgData name="Melissa Coffman" userId="a7b7597c-0e93-4b25-9056-122cd2038b0f" providerId="ADAL" clId="{3B3EAD02-8135-4719-BD6E-D347797167ED}" dt="2020-04-28T18:23:24.166" v="900" actId="26606"/>
          <ac:grpSpMkLst>
            <pc:docMk/>
            <pc:sldMk cId="575900228" sldId="510"/>
            <ac:grpSpMk id="13" creationId="{09DD65AA-8280-4962-92F3-DF1CB53349DB}"/>
          </ac:grpSpMkLst>
        </pc:grpChg>
        <pc:graphicFrameChg chg="add">
          <ac:chgData name="Melissa Coffman" userId="a7b7597c-0e93-4b25-9056-122cd2038b0f" providerId="ADAL" clId="{3B3EAD02-8135-4719-BD6E-D347797167ED}" dt="2020-04-28T18:23:24.166" v="900" actId="26606"/>
          <ac:graphicFrameMkLst>
            <pc:docMk/>
            <pc:sldMk cId="575900228" sldId="510"/>
            <ac:graphicFrameMk id="6" creationId="{5A94B94D-C3E4-49E4-BC09-CBC049726948}"/>
          </ac:graphicFrameMkLst>
        </pc:graphicFrameChg>
      </pc:sldChg>
      <pc:sldChg chg="addSp delSp modSp mod setBg">
        <pc:chgData name="Melissa Coffman" userId="a7b7597c-0e93-4b25-9056-122cd2038b0f" providerId="ADAL" clId="{3B3EAD02-8135-4719-BD6E-D347797167ED}" dt="2020-04-28T18:19:24.931" v="880" actId="207"/>
        <pc:sldMkLst>
          <pc:docMk/>
          <pc:sldMk cId="1722413923" sldId="511"/>
        </pc:sldMkLst>
        <pc:spChg chg="mod">
          <ac:chgData name="Melissa Coffman" userId="a7b7597c-0e93-4b25-9056-122cd2038b0f" providerId="ADAL" clId="{3B3EAD02-8135-4719-BD6E-D347797167ED}" dt="2020-04-28T18:19:24.931" v="880" actId="207"/>
          <ac:spMkLst>
            <pc:docMk/>
            <pc:sldMk cId="1722413923" sldId="511"/>
            <ac:spMk id="2" creationId="{00000000-0000-0000-0000-000000000000}"/>
          </ac:spMkLst>
        </pc:spChg>
        <pc:spChg chg="del mod">
          <ac:chgData name="Melissa Coffman" userId="a7b7597c-0e93-4b25-9056-122cd2038b0f" providerId="ADAL" clId="{3B3EAD02-8135-4719-BD6E-D347797167ED}" dt="2020-04-28T18:19:05.628" v="874" actId="26606"/>
          <ac:spMkLst>
            <pc:docMk/>
            <pc:sldMk cId="1722413923" sldId="511"/>
            <ac:spMk id="3" creationId="{00000000-0000-0000-0000-000000000000}"/>
          </ac:spMkLst>
        </pc:spChg>
        <pc:spChg chg="mod">
          <ac:chgData name="Melissa Coffman" userId="a7b7597c-0e93-4b25-9056-122cd2038b0f" providerId="ADAL" clId="{3B3EAD02-8135-4719-BD6E-D347797167ED}" dt="2020-04-28T18:19:15.481" v="876" actId="1076"/>
          <ac:spMkLst>
            <pc:docMk/>
            <pc:sldMk cId="1722413923" sldId="511"/>
            <ac:spMk id="4" creationId="{013BBAFC-E236-4997-B534-14FF4732EEFD}"/>
          </ac:spMkLst>
        </pc:spChg>
        <pc:spChg chg="add">
          <ac:chgData name="Melissa Coffman" userId="a7b7597c-0e93-4b25-9056-122cd2038b0f" providerId="ADAL" clId="{3B3EAD02-8135-4719-BD6E-D347797167ED}" dt="2020-04-28T18:19:05.628" v="874" actId="26606"/>
          <ac:spMkLst>
            <pc:docMk/>
            <pc:sldMk cId="1722413923" sldId="511"/>
            <ac:spMk id="11" creationId="{CB5AA8A5-25CC-4295-892F-367FCDAF2BF6}"/>
          </ac:spMkLst>
        </pc:spChg>
        <pc:spChg chg="add">
          <ac:chgData name="Melissa Coffman" userId="a7b7597c-0e93-4b25-9056-122cd2038b0f" providerId="ADAL" clId="{3B3EAD02-8135-4719-BD6E-D347797167ED}" dt="2020-04-28T18:19:05.628" v="874" actId="26606"/>
          <ac:spMkLst>
            <pc:docMk/>
            <pc:sldMk cId="1722413923" sldId="511"/>
            <ac:spMk id="24" creationId="{24C6BC13-FB1E-48CC-B421-3D06039728B4}"/>
          </ac:spMkLst>
        </pc:spChg>
        <pc:grpChg chg="add">
          <ac:chgData name="Melissa Coffman" userId="a7b7597c-0e93-4b25-9056-122cd2038b0f" providerId="ADAL" clId="{3B3EAD02-8135-4719-BD6E-D347797167ED}" dt="2020-04-28T18:19:05.628" v="874" actId="26606"/>
          <ac:grpSpMkLst>
            <pc:docMk/>
            <pc:sldMk cId="1722413923" sldId="511"/>
            <ac:grpSpMk id="13" creationId="{09DD65AA-8280-4962-92F3-DF1CB53349DB}"/>
          </ac:grpSpMkLst>
        </pc:grpChg>
        <pc:graphicFrameChg chg="add mod">
          <ac:chgData name="Melissa Coffman" userId="a7b7597c-0e93-4b25-9056-122cd2038b0f" providerId="ADAL" clId="{3B3EAD02-8135-4719-BD6E-D347797167ED}" dt="2020-04-28T18:19:21.242" v="879" actId="1038"/>
          <ac:graphicFrameMkLst>
            <pc:docMk/>
            <pc:sldMk cId="1722413923" sldId="511"/>
            <ac:graphicFrameMk id="6" creationId="{B99D42BC-3851-4FEF-8D5B-B8845C6240B3}"/>
          </ac:graphicFrameMkLst>
        </pc:graphicFrameChg>
      </pc:sldChg>
      <pc:sldChg chg="addSp modSp mod setBg">
        <pc:chgData name="Melissa Coffman" userId="a7b7597c-0e93-4b25-9056-122cd2038b0f" providerId="ADAL" clId="{3B3EAD02-8135-4719-BD6E-D347797167ED}" dt="2020-04-28T18:40:43.496" v="1347" actId="1076"/>
        <pc:sldMkLst>
          <pc:docMk/>
          <pc:sldMk cId="1453310105" sldId="514"/>
        </pc:sldMkLst>
        <pc:spChg chg="mod">
          <ac:chgData name="Melissa Coffman" userId="a7b7597c-0e93-4b25-9056-122cd2038b0f" providerId="ADAL" clId="{3B3EAD02-8135-4719-BD6E-D347797167ED}" dt="2020-04-28T18:40:29.783" v="1341" actId="207"/>
          <ac:spMkLst>
            <pc:docMk/>
            <pc:sldMk cId="1453310105" sldId="514"/>
            <ac:spMk id="2" creationId="{00000000-0000-0000-0000-000000000000}"/>
          </ac:spMkLst>
        </pc:spChg>
        <pc:spChg chg="mod">
          <ac:chgData name="Melissa Coffman" userId="a7b7597c-0e93-4b25-9056-122cd2038b0f" providerId="ADAL" clId="{3B3EAD02-8135-4719-BD6E-D347797167ED}" dt="2020-04-28T18:40:36.854" v="1346" actId="403"/>
          <ac:spMkLst>
            <pc:docMk/>
            <pc:sldMk cId="1453310105" sldId="514"/>
            <ac:spMk id="3" creationId="{00000000-0000-0000-0000-000000000000}"/>
          </ac:spMkLst>
        </pc:spChg>
        <pc:spChg chg="mod">
          <ac:chgData name="Melissa Coffman" userId="a7b7597c-0e93-4b25-9056-122cd2038b0f" providerId="ADAL" clId="{3B3EAD02-8135-4719-BD6E-D347797167ED}" dt="2020-04-28T18:40:43.496" v="1347" actId="1076"/>
          <ac:spMkLst>
            <pc:docMk/>
            <pc:sldMk cId="1453310105" sldId="514"/>
            <ac:spMk id="5" creationId="{FE893BC3-3389-47AD-95AF-2C9F71CACEFF}"/>
          </ac:spMkLst>
        </pc:spChg>
        <pc:spChg chg="add">
          <ac:chgData name="Melissa Coffman" userId="a7b7597c-0e93-4b25-9056-122cd2038b0f" providerId="ADAL" clId="{3B3EAD02-8135-4719-BD6E-D347797167ED}" dt="2020-04-28T18:40:02.510" v="1335" actId="26606"/>
          <ac:spMkLst>
            <pc:docMk/>
            <pc:sldMk cId="1453310105" sldId="514"/>
            <ac:spMk id="22" creationId="{DC99427B-A97E-40A3-B1FD-4557346C6A91}"/>
          </ac:spMkLst>
        </pc:spChg>
        <pc:grpChg chg="add">
          <ac:chgData name="Melissa Coffman" userId="a7b7597c-0e93-4b25-9056-122cd2038b0f" providerId="ADAL" clId="{3B3EAD02-8135-4719-BD6E-D347797167ED}" dt="2020-04-28T18:40:02.510" v="1335" actId="26606"/>
          <ac:grpSpMkLst>
            <pc:docMk/>
            <pc:sldMk cId="1453310105" sldId="514"/>
            <ac:grpSpMk id="10" creationId="{4815A7B4-532E-48C9-AC24-D78ACF3339DB}"/>
          </ac:grpSpMkLst>
        </pc:grpChg>
        <pc:picChg chg="mod">
          <ac:chgData name="Melissa Coffman" userId="a7b7597c-0e93-4b25-9056-122cd2038b0f" providerId="ADAL" clId="{3B3EAD02-8135-4719-BD6E-D347797167ED}" dt="2020-04-28T18:40:09.009" v="1337" actId="1076"/>
          <ac:picMkLst>
            <pc:docMk/>
            <pc:sldMk cId="1453310105" sldId="514"/>
            <ac:picMk id="4" creationId="{00000000-0000-0000-0000-000000000000}"/>
          </ac:picMkLst>
        </pc:picChg>
      </pc:sldChg>
      <pc:sldChg chg="delSp">
        <pc:chgData name="Melissa Coffman" userId="a7b7597c-0e93-4b25-9056-122cd2038b0f" providerId="ADAL" clId="{3B3EAD02-8135-4719-BD6E-D347797167ED}" dt="2020-04-28T18:40:58.237" v="1348" actId="478"/>
        <pc:sldMkLst>
          <pc:docMk/>
          <pc:sldMk cId="1717812567" sldId="516"/>
        </pc:sldMkLst>
        <pc:picChg chg="del">
          <ac:chgData name="Melissa Coffman" userId="a7b7597c-0e93-4b25-9056-122cd2038b0f" providerId="ADAL" clId="{3B3EAD02-8135-4719-BD6E-D347797167ED}" dt="2020-04-28T18:40:58.237" v="1348" actId="478"/>
          <ac:picMkLst>
            <pc:docMk/>
            <pc:sldMk cId="1717812567" sldId="516"/>
            <ac:picMk id="2" creationId="{DE862084-A051-41E8-A2DF-94CD5547714F}"/>
          </ac:picMkLst>
        </pc:picChg>
      </pc:sldChg>
      <pc:sldChg chg="addSp delSp modSp mod setBg">
        <pc:chgData name="Melissa Coffman" userId="a7b7597c-0e93-4b25-9056-122cd2038b0f" providerId="ADAL" clId="{3B3EAD02-8135-4719-BD6E-D347797167ED}" dt="2020-04-28T17:32:13.036" v="426"/>
        <pc:sldMkLst>
          <pc:docMk/>
          <pc:sldMk cId="904370631" sldId="517"/>
        </pc:sldMkLst>
        <pc:spChg chg="mod">
          <ac:chgData name="Melissa Coffman" userId="a7b7597c-0e93-4b25-9056-122cd2038b0f" providerId="ADAL" clId="{3B3EAD02-8135-4719-BD6E-D347797167ED}" dt="2020-04-28T17:31:54.543" v="423" actId="26606"/>
          <ac:spMkLst>
            <pc:docMk/>
            <pc:sldMk cId="904370631" sldId="517"/>
            <ac:spMk id="2" creationId="{8550FE00-0B84-4ED5-9AB0-A1D9D6D2840D}"/>
          </ac:spMkLst>
        </pc:spChg>
        <pc:spChg chg="add del mod">
          <ac:chgData name="Melissa Coffman" userId="a7b7597c-0e93-4b25-9056-122cd2038b0f" providerId="ADAL" clId="{3B3EAD02-8135-4719-BD6E-D347797167ED}" dt="2020-04-28T17:31:55.447" v="424" actId="14826"/>
          <ac:spMkLst>
            <pc:docMk/>
            <pc:sldMk cId="904370631" sldId="517"/>
            <ac:spMk id="3" creationId="{7EC58EE0-909C-44F4-BE61-5F40B0EEF93B}"/>
          </ac:spMkLst>
        </pc:spChg>
        <pc:spChg chg="mod">
          <ac:chgData name="Melissa Coffman" userId="a7b7597c-0e93-4b25-9056-122cd2038b0f" providerId="ADAL" clId="{3B3EAD02-8135-4719-BD6E-D347797167ED}" dt="2020-04-28T17:31:54.543" v="423" actId="26606"/>
          <ac:spMkLst>
            <pc:docMk/>
            <pc:sldMk cId="904370631" sldId="517"/>
            <ac:spMk id="6" creationId="{177A4FD3-A526-404F-88EE-DF3FC8F546B4}"/>
          </ac:spMkLst>
        </pc:spChg>
        <pc:spChg chg="add del">
          <ac:chgData name="Melissa Coffman" userId="a7b7597c-0e93-4b25-9056-122cd2038b0f" providerId="ADAL" clId="{3B3EAD02-8135-4719-BD6E-D347797167ED}" dt="2020-04-28T17:31:54.543" v="423" actId="26606"/>
          <ac:spMkLst>
            <pc:docMk/>
            <pc:sldMk cId="904370631" sldId="517"/>
            <ac:spMk id="30" creationId="{66D61E08-70C3-48D8-BEA0-787111DC30DA}"/>
          </ac:spMkLst>
        </pc:spChg>
        <pc:spChg chg="add del">
          <ac:chgData name="Melissa Coffman" userId="a7b7597c-0e93-4b25-9056-122cd2038b0f" providerId="ADAL" clId="{3B3EAD02-8135-4719-BD6E-D347797167ED}" dt="2020-04-28T17:31:54.543" v="423" actId="26606"/>
          <ac:spMkLst>
            <pc:docMk/>
            <pc:sldMk cId="904370631" sldId="517"/>
            <ac:spMk id="32" creationId="{FC55298F-0AE5-478E-AD2B-03C2614C5833}"/>
          </ac:spMkLst>
        </pc:spChg>
        <pc:spChg chg="add del">
          <ac:chgData name="Melissa Coffman" userId="a7b7597c-0e93-4b25-9056-122cd2038b0f" providerId="ADAL" clId="{3B3EAD02-8135-4719-BD6E-D347797167ED}" dt="2020-04-28T17:31:54.543" v="423" actId="26606"/>
          <ac:spMkLst>
            <pc:docMk/>
            <pc:sldMk cId="904370631" sldId="517"/>
            <ac:spMk id="34" creationId="{C180E4EA-0B63-4779-A895-7E90E71088F3}"/>
          </ac:spMkLst>
        </pc:spChg>
        <pc:spChg chg="add del">
          <ac:chgData name="Melissa Coffman" userId="a7b7597c-0e93-4b25-9056-122cd2038b0f" providerId="ADAL" clId="{3B3EAD02-8135-4719-BD6E-D347797167ED}" dt="2020-04-28T17:31:54.543" v="423" actId="26606"/>
          <ac:spMkLst>
            <pc:docMk/>
            <pc:sldMk cId="904370631" sldId="517"/>
            <ac:spMk id="36" creationId="{CEE01D9D-3DE8-4EED-B0D3-8F3C79CC7673}"/>
          </ac:spMkLst>
        </pc:spChg>
        <pc:spChg chg="add del">
          <ac:chgData name="Melissa Coffman" userId="a7b7597c-0e93-4b25-9056-122cd2038b0f" providerId="ADAL" clId="{3B3EAD02-8135-4719-BD6E-D347797167ED}" dt="2020-04-28T17:31:54.543" v="423" actId="26606"/>
          <ac:spMkLst>
            <pc:docMk/>
            <pc:sldMk cId="904370631" sldId="517"/>
            <ac:spMk id="38" creationId="{89AF5CE9-607F-43F4-8983-DCD6DA4051FD}"/>
          </ac:spMkLst>
        </pc:spChg>
        <pc:spChg chg="add del">
          <ac:chgData name="Melissa Coffman" userId="a7b7597c-0e93-4b25-9056-122cd2038b0f" providerId="ADAL" clId="{3B3EAD02-8135-4719-BD6E-D347797167ED}" dt="2020-04-28T17:31:54.543" v="423" actId="26606"/>
          <ac:spMkLst>
            <pc:docMk/>
            <pc:sldMk cId="904370631" sldId="517"/>
            <ac:spMk id="40" creationId="{6EEA2DBD-9E1E-4521-8C01-F32AD18A89E3}"/>
          </ac:spMkLst>
        </pc:spChg>
        <pc:spChg chg="add del">
          <ac:chgData name="Melissa Coffman" userId="a7b7597c-0e93-4b25-9056-122cd2038b0f" providerId="ADAL" clId="{3B3EAD02-8135-4719-BD6E-D347797167ED}" dt="2020-04-28T17:31:54.543" v="423" actId="26606"/>
          <ac:spMkLst>
            <pc:docMk/>
            <pc:sldMk cId="904370631" sldId="517"/>
            <ac:spMk id="42" creationId="{15BBD2C1-BA9B-46A9-A27A-33498B169272}"/>
          </ac:spMkLst>
        </pc:spChg>
        <pc:spChg chg="add del">
          <ac:chgData name="Melissa Coffman" userId="a7b7597c-0e93-4b25-9056-122cd2038b0f" providerId="ADAL" clId="{3B3EAD02-8135-4719-BD6E-D347797167ED}" dt="2020-04-28T17:31:43.207" v="417" actId="26606"/>
          <ac:spMkLst>
            <pc:docMk/>
            <pc:sldMk cId="904370631" sldId="517"/>
            <ac:spMk id="63" creationId="{66D61E08-70C3-48D8-BEA0-787111DC30DA}"/>
          </ac:spMkLst>
        </pc:spChg>
        <pc:spChg chg="add del">
          <ac:chgData name="Melissa Coffman" userId="a7b7597c-0e93-4b25-9056-122cd2038b0f" providerId="ADAL" clId="{3B3EAD02-8135-4719-BD6E-D347797167ED}" dt="2020-04-28T17:31:43.207" v="417" actId="26606"/>
          <ac:spMkLst>
            <pc:docMk/>
            <pc:sldMk cId="904370631" sldId="517"/>
            <ac:spMk id="65" creationId="{FC55298F-0AE5-478E-AD2B-03C2614C5833}"/>
          </ac:spMkLst>
        </pc:spChg>
        <pc:spChg chg="add del">
          <ac:chgData name="Melissa Coffman" userId="a7b7597c-0e93-4b25-9056-122cd2038b0f" providerId="ADAL" clId="{3B3EAD02-8135-4719-BD6E-D347797167ED}" dt="2020-04-28T17:31:43.207" v="417" actId="26606"/>
          <ac:spMkLst>
            <pc:docMk/>
            <pc:sldMk cId="904370631" sldId="517"/>
            <ac:spMk id="67" creationId="{C180E4EA-0B63-4779-A895-7E90E71088F3}"/>
          </ac:spMkLst>
        </pc:spChg>
        <pc:spChg chg="add del">
          <ac:chgData name="Melissa Coffman" userId="a7b7597c-0e93-4b25-9056-122cd2038b0f" providerId="ADAL" clId="{3B3EAD02-8135-4719-BD6E-D347797167ED}" dt="2020-04-28T17:31:43.207" v="417" actId="26606"/>
          <ac:spMkLst>
            <pc:docMk/>
            <pc:sldMk cId="904370631" sldId="517"/>
            <ac:spMk id="69" creationId="{CEE01D9D-3DE8-4EED-B0D3-8F3C79CC7673}"/>
          </ac:spMkLst>
        </pc:spChg>
        <pc:spChg chg="add del">
          <ac:chgData name="Melissa Coffman" userId="a7b7597c-0e93-4b25-9056-122cd2038b0f" providerId="ADAL" clId="{3B3EAD02-8135-4719-BD6E-D347797167ED}" dt="2020-04-28T17:31:43.207" v="417" actId="26606"/>
          <ac:spMkLst>
            <pc:docMk/>
            <pc:sldMk cId="904370631" sldId="517"/>
            <ac:spMk id="71" creationId="{89AF5CE9-607F-43F4-8983-DCD6DA4051FD}"/>
          </ac:spMkLst>
        </pc:spChg>
        <pc:spChg chg="add del">
          <ac:chgData name="Melissa Coffman" userId="a7b7597c-0e93-4b25-9056-122cd2038b0f" providerId="ADAL" clId="{3B3EAD02-8135-4719-BD6E-D347797167ED}" dt="2020-04-28T17:31:43.207" v="417" actId="26606"/>
          <ac:spMkLst>
            <pc:docMk/>
            <pc:sldMk cId="904370631" sldId="517"/>
            <ac:spMk id="73" creationId="{6EEA2DBD-9E1E-4521-8C01-F32AD18A89E3}"/>
          </ac:spMkLst>
        </pc:spChg>
        <pc:spChg chg="add del">
          <ac:chgData name="Melissa Coffman" userId="a7b7597c-0e93-4b25-9056-122cd2038b0f" providerId="ADAL" clId="{3B3EAD02-8135-4719-BD6E-D347797167ED}" dt="2020-04-28T17:31:43.207" v="417" actId="26606"/>
          <ac:spMkLst>
            <pc:docMk/>
            <pc:sldMk cId="904370631" sldId="517"/>
            <ac:spMk id="75" creationId="{15BBD2C1-BA9B-46A9-A27A-33498B169272}"/>
          </ac:spMkLst>
        </pc:spChg>
        <pc:spChg chg="add del">
          <ac:chgData name="Melissa Coffman" userId="a7b7597c-0e93-4b25-9056-122cd2038b0f" providerId="ADAL" clId="{3B3EAD02-8135-4719-BD6E-D347797167ED}" dt="2020-04-28T17:31:54.543" v="423" actId="26606"/>
          <ac:spMkLst>
            <pc:docMk/>
            <pc:sldMk cId="904370631" sldId="517"/>
            <ac:spMk id="80" creationId="{8CDA3497-1EDA-4EB3-9C27-4D9835D30AAB}"/>
          </ac:spMkLst>
        </pc:spChg>
        <pc:spChg chg="add del">
          <ac:chgData name="Melissa Coffman" userId="a7b7597c-0e93-4b25-9056-122cd2038b0f" providerId="ADAL" clId="{3B3EAD02-8135-4719-BD6E-D347797167ED}" dt="2020-04-28T17:31:54.543" v="423" actId="26606"/>
          <ac:spMkLst>
            <pc:docMk/>
            <pc:sldMk cId="904370631" sldId="517"/>
            <ac:spMk id="81" creationId="{41F9764E-9AA0-49A3-9EA2-885EE9914014}"/>
          </ac:spMkLst>
        </pc:spChg>
        <pc:spChg chg="add del">
          <ac:chgData name="Melissa Coffman" userId="a7b7597c-0e93-4b25-9056-122cd2038b0f" providerId="ADAL" clId="{3B3EAD02-8135-4719-BD6E-D347797167ED}" dt="2020-04-28T17:31:54.543" v="423" actId="26606"/>
          <ac:spMkLst>
            <pc:docMk/>
            <pc:sldMk cId="904370631" sldId="517"/>
            <ac:spMk id="82" creationId="{FA3A4F4A-4DC4-43F2-AC2D-06211A812FC0}"/>
          </ac:spMkLst>
        </pc:spChg>
        <pc:spChg chg="add del">
          <ac:chgData name="Melissa Coffman" userId="a7b7597c-0e93-4b25-9056-122cd2038b0f" providerId="ADAL" clId="{3B3EAD02-8135-4719-BD6E-D347797167ED}" dt="2020-04-28T17:31:54.543" v="423" actId="26606"/>
          <ac:spMkLst>
            <pc:docMk/>
            <pc:sldMk cId="904370631" sldId="517"/>
            <ac:spMk id="83" creationId="{84CFB374-B343-457A-B567-B4D784B1FEAE}"/>
          </ac:spMkLst>
        </pc:spChg>
        <pc:spChg chg="add del">
          <ac:chgData name="Melissa Coffman" userId="a7b7597c-0e93-4b25-9056-122cd2038b0f" providerId="ADAL" clId="{3B3EAD02-8135-4719-BD6E-D347797167ED}" dt="2020-04-28T17:31:54.543" v="423" actId="26606"/>
          <ac:spMkLst>
            <pc:docMk/>
            <pc:sldMk cId="904370631" sldId="517"/>
            <ac:spMk id="84" creationId="{0597FEEE-1E11-4396-BB69-B43FA92F9580}"/>
          </ac:spMkLst>
        </pc:spChg>
        <pc:spChg chg="add del">
          <ac:chgData name="Melissa Coffman" userId="a7b7597c-0e93-4b25-9056-122cd2038b0f" providerId="ADAL" clId="{3B3EAD02-8135-4719-BD6E-D347797167ED}" dt="2020-04-28T17:31:54.543" v="423" actId="26606"/>
          <ac:spMkLst>
            <pc:docMk/>
            <pc:sldMk cId="904370631" sldId="517"/>
            <ac:spMk id="85" creationId="{A2DB2F81-3E68-4044-B7C2-03DEEC50D8F5}"/>
          </ac:spMkLst>
        </pc:spChg>
        <pc:spChg chg="add del">
          <ac:chgData name="Melissa Coffman" userId="a7b7597c-0e93-4b25-9056-122cd2038b0f" providerId="ADAL" clId="{3B3EAD02-8135-4719-BD6E-D347797167ED}" dt="2020-04-28T17:31:54.543" v="423" actId="26606"/>
          <ac:spMkLst>
            <pc:docMk/>
            <pc:sldMk cId="904370631" sldId="517"/>
            <ac:spMk id="86" creationId="{DC2F7294-2397-4C96-AB1E-E66CDEA3B5DF}"/>
          </ac:spMkLst>
        </pc:spChg>
        <pc:grpChg chg="add del">
          <ac:chgData name="Melissa Coffman" userId="a7b7597c-0e93-4b25-9056-122cd2038b0f" providerId="ADAL" clId="{3B3EAD02-8135-4719-BD6E-D347797167ED}" dt="2020-04-28T17:31:54.543" v="423" actId="26606"/>
          <ac:grpSpMkLst>
            <pc:docMk/>
            <pc:sldMk cId="904370631" sldId="517"/>
            <ac:grpSpMk id="14" creationId="{A5AFB369-4673-4727-A7CD-D86AFE0AE069}"/>
          </ac:grpSpMkLst>
        </pc:grpChg>
        <pc:grpChg chg="add del">
          <ac:chgData name="Melissa Coffman" userId="a7b7597c-0e93-4b25-9056-122cd2038b0f" providerId="ADAL" clId="{3B3EAD02-8135-4719-BD6E-D347797167ED}" dt="2020-04-28T17:31:43.207" v="417" actId="26606"/>
          <ac:grpSpMkLst>
            <pc:docMk/>
            <pc:sldMk cId="904370631" sldId="517"/>
            <ac:grpSpMk id="47" creationId="{A5AFB369-4673-4727-A7CD-D86AFE0AE069}"/>
          </ac:grpSpMkLst>
        </pc:grpChg>
        <pc:grpChg chg="add del">
          <ac:chgData name="Melissa Coffman" userId="a7b7597c-0e93-4b25-9056-122cd2038b0f" providerId="ADAL" clId="{3B3EAD02-8135-4719-BD6E-D347797167ED}" dt="2020-04-28T17:31:54.543" v="423" actId="26606"/>
          <ac:grpSpMkLst>
            <pc:docMk/>
            <pc:sldMk cId="904370631" sldId="517"/>
            <ac:grpSpMk id="77" creationId="{A5AFB369-4673-4727-A7CD-D86AFE0AE069}"/>
          </ac:grpSpMkLst>
        </pc:grpChg>
        <pc:picChg chg="mod">
          <ac:chgData name="Melissa Coffman" userId="a7b7597c-0e93-4b25-9056-122cd2038b0f" providerId="ADAL" clId="{3B3EAD02-8135-4719-BD6E-D347797167ED}" dt="2020-04-28T17:32:13.036" v="426"/>
          <ac:picMkLst>
            <pc:docMk/>
            <pc:sldMk cId="904370631" sldId="517"/>
            <ac:picMk id="9" creationId="{6D08A9BF-5413-43C8-974C-CB8893B0BC1B}"/>
          </ac:picMkLst>
        </pc:picChg>
        <pc:cxnChg chg="add del">
          <ac:chgData name="Melissa Coffman" userId="a7b7597c-0e93-4b25-9056-122cd2038b0f" providerId="ADAL" clId="{3B3EAD02-8135-4719-BD6E-D347797167ED}" dt="2020-04-28T17:31:54.543" v="423" actId="26606"/>
          <ac:cxnSpMkLst>
            <pc:docMk/>
            <pc:sldMk cId="904370631" sldId="517"/>
            <ac:cxnSpMk id="26" creationId="{A57C1A16-B8AB-4D99-A195-A38F556A6486}"/>
          </ac:cxnSpMkLst>
        </pc:cxnChg>
        <pc:cxnChg chg="add del">
          <ac:chgData name="Melissa Coffman" userId="a7b7597c-0e93-4b25-9056-122cd2038b0f" providerId="ADAL" clId="{3B3EAD02-8135-4719-BD6E-D347797167ED}" dt="2020-04-28T17:31:54.543" v="423" actId="26606"/>
          <ac:cxnSpMkLst>
            <pc:docMk/>
            <pc:sldMk cId="904370631" sldId="517"/>
            <ac:cxnSpMk id="28" creationId="{F8A9B20B-D1DD-4573-B5EC-558029519236}"/>
          </ac:cxnSpMkLst>
        </pc:cxnChg>
        <pc:cxnChg chg="add del">
          <ac:chgData name="Melissa Coffman" userId="a7b7597c-0e93-4b25-9056-122cd2038b0f" providerId="ADAL" clId="{3B3EAD02-8135-4719-BD6E-D347797167ED}" dt="2020-04-28T17:31:43.207" v="417" actId="26606"/>
          <ac:cxnSpMkLst>
            <pc:docMk/>
            <pc:sldMk cId="904370631" sldId="517"/>
            <ac:cxnSpMk id="59" creationId="{A57C1A16-B8AB-4D99-A195-A38F556A6486}"/>
          </ac:cxnSpMkLst>
        </pc:cxnChg>
        <pc:cxnChg chg="add del">
          <ac:chgData name="Melissa Coffman" userId="a7b7597c-0e93-4b25-9056-122cd2038b0f" providerId="ADAL" clId="{3B3EAD02-8135-4719-BD6E-D347797167ED}" dt="2020-04-28T17:31:43.207" v="417" actId="26606"/>
          <ac:cxnSpMkLst>
            <pc:docMk/>
            <pc:sldMk cId="904370631" sldId="517"/>
            <ac:cxnSpMk id="61" creationId="{F8A9B20B-D1DD-4573-B5EC-558029519236}"/>
          </ac:cxnSpMkLst>
        </pc:cxnChg>
        <pc:cxnChg chg="add del">
          <ac:chgData name="Melissa Coffman" userId="a7b7597c-0e93-4b25-9056-122cd2038b0f" providerId="ADAL" clId="{3B3EAD02-8135-4719-BD6E-D347797167ED}" dt="2020-04-28T17:31:54.543" v="423" actId="26606"/>
          <ac:cxnSpMkLst>
            <pc:docMk/>
            <pc:sldMk cId="904370631" sldId="517"/>
            <ac:cxnSpMk id="78" creationId="{27A85E05-9D34-4977-8352-DB3956997445}"/>
          </ac:cxnSpMkLst>
        </pc:cxnChg>
        <pc:cxnChg chg="add del">
          <ac:chgData name="Melissa Coffman" userId="a7b7597c-0e93-4b25-9056-122cd2038b0f" providerId="ADAL" clId="{3B3EAD02-8135-4719-BD6E-D347797167ED}" dt="2020-04-28T17:31:54.543" v="423" actId="26606"/>
          <ac:cxnSpMkLst>
            <pc:docMk/>
            <pc:sldMk cId="904370631" sldId="517"/>
            <ac:cxnSpMk id="79" creationId="{5CDED616-E554-4DB6-9F28-08F38A64A940}"/>
          </ac:cxnSpMkLst>
        </pc:cxnChg>
      </pc:sldChg>
      <pc:sldChg chg="addSp modSp mod setBg">
        <pc:chgData name="Melissa Coffman" userId="a7b7597c-0e93-4b25-9056-122cd2038b0f" providerId="ADAL" clId="{3B3EAD02-8135-4719-BD6E-D347797167ED}" dt="2020-04-28T18:18:41.857" v="871" actId="207"/>
        <pc:sldMkLst>
          <pc:docMk/>
          <pc:sldMk cId="1344069643" sldId="519"/>
        </pc:sldMkLst>
        <pc:spChg chg="mod ord">
          <ac:chgData name="Melissa Coffman" userId="a7b7597c-0e93-4b25-9056-122cd2038b0f" providerId="ADAL" clId="{3B3EAD02-8135-4719-BD6E-D347797167ED}" dt="2020-04-28T18:18:41.857" v="871" actId="207"/>
          <ac:spMkLst>
            <pc:docMk/>
            <pc:sldMk cId="1344069643" sldId="519"/>
            <ac:spMk id="2" creationId="{1FB543C6-A6D1-4890-9BF6-85B4A5C42AFE}"/>
          </ac:spMkLst>
        </pc:spChg>
        <pc:spChg chg="mod">
          <ac:chgData name="Melissa Coffman" userId="a7b7597c-0e93-4b25-9056-122cd2038b0f" providerId="ADAL" clId="{3B3EAD02-8135-4719-BD6E-D347797167ED}" dt="2020-04-28T18:18:37.227" v="870" actId="26606"/>
          <ac:spMkLst>
            <pc:docMk/>
            <pc:sldMk cId="1344069643" sldId="519"/>
            <ac:spMk id="3" creationId="{5D53E355-F8B9-40E6-BD03-1B37E630FDE6}"/>
          </ac:spMkLst>
        </pc:spChg>
        <pc:spChg chg="add">
          <ac:chgData name="Melissa Coffman" userId="a7b7597c-0e93-4b25-9056-122cd2038b0f" providerId="ADAL" clId="{3B3EAD02-8135-4719-BD6E-D347797167ED}" dt="2020-04-28T18:18:37.227" v="870" actId="26606"/>
          <ac:spMkLst>
            <pc:docMk/>
            <pc:sldMk cId="1344069643" sldId="519"/>
            <ac:spMk id="27" creationId="{66D61E08-70C3-48D8-BEA0-787111DC30DA}"/>
          </ac:spMkLst>
        </pc:spChg>
        <pc:spChg chg="add">
          <ac:chgData name="Melissa Coffman" userId="a7b7597c-0e93-4b25-9056-122cd2038b0f" providerId="ADAL" clId="{3B3EAD02-8135-4719-BD6E-D347797167ED}" dt="2020-04-28T18:18:37.227" v="870" actId="26606"/>
          <ac:spMkLst>
            <pc:docMk/>
            <pc:sldMk cId="1344069643" sldId="519"/>
            <ac:spMk id="29" creationId="{FC55298F-0AE5-478E-AD2B-03C2614C5833}"/>
          </ac:spMkLst>
        </pc:spChg>
        <pc:spChg chg="add">
          <ac:chgData name="Melissa Coffman" userId="a7b7597c-0e93-4b25-9056-122cd2038b0f" providerId="ADAL" clId="{3B3EAD02-8135-4719-BD6E-D347797167ED}" dt="2020-04-28T18:18:37.227" v="870" actId="26606"/>
          <ac:spMkLst>
            <pc:docMk/>
            <pc:sldMk cId="1344069643" sldId="519"/>
            <ac:spMk id="31" creationId="{C180E4EA-0B63-4779-A895-7E90E71088F3}"/>
          </ac:spMkLst>
        </pc:spChg>
        <pc:spChg chg="add">
          <ac:chgData name="Melissa Coffman" userId="a7b7597c-0e93-4b25-9056-122cd2038b0f" providerId="ADAL" clId="{3B3EAD02-8135-4719-BD6E-D347797167ED}" dt="2020-04-28T18:18:37.227" v="870" actId="26606"/>
          <ac:spMkLst>
            <pc:docMk/>
            <pc:sldMk cId="1344069643" sldId="519"/>
            <ac:spMk id="33" creationId="{CEE01D9D-3DE8-4EED-B0D3-8F3C79CC7673}"/>
          </ac:spMkLst>
        </pc:spChg>
        <pc:spChg chg="add">
          <ac:chgData name="Melissa Coffman" userId="a7b7597c-0e93-4b25-9056-122cd2038b0f" providerId="ADAL" clId="{3B3EAD02-8135-4719-BD6E-D347797167ED}" dt="2020-04-28T18:18:37.227" v="870" actId="26606"/>
          <ac:spMkLst>
            <pc:docMk/>
            <pc:sldMk cId="1344069643" sldId="519"/>
            <ac:spMk id="35" creationId="{89AF5CE9-607F-43F4-8983-DCD6DA4051FD}"/>
          </ac:spMkLst>
        </pc:spChg>
        <pc:spChg chg="add">
          <ac:chgData name="Melissa Coffman" userId="a7b7597c-0e93-4b25-9056-122cd2038b0f" providerId="ADAL" clId="{3B3EAD02-8135-4719-BD6E-D347797167ED}" dt="2020-04-28T18:18:37.227" v="870" actId="26606"/>
          <ac:spMkLst>
            <pc:docMk/>
            <pc:sldMk cId="1344069643" sldId="519"/>
            <ac:spMk id="37" creationId="{6EEA2DBD-9E1E-4521-8C01-F32AD18A89E3}"/>
          </ac:spMkLst>
        </pc:spChg>
        <pc:spChg chg="add">
          <ac:chgData name="Melissa Coffman" userId="a7b7597c-0e93-4b25-9056-122cd2038b0f" providerId="ADAL" clId="{3B3EAD02-8135-4719-BD6E-D347797167ED}" dt="2020-04-28T18:18:37.227" v="870" actId="26606"/>
          <ac:spMkLst>
            <pc:docMk/>
            <pc:sldMk cId="1344069643" sldId="519"/>
            <ac:spMk id="39" creationId="{15BBD2C1-BA9B-46A9-A27A-33498B169272}"/>
          </ac:spMkLst>
        </pc:spChg>
        <pc:grpChg chg="add">
          <ac:chgData name="Melissa Coffman" userId="a7b7597c-0e93-4b25-9056-122cd2038b0f" providerId="ADAL" clId="{3B3EAD02-8135-4719-BD6E-D347797167ED}" dt="2020-04-28T18:18:37.227" v="870" actId="26606"/>
          <ac:grpSpMkLst>
            <pc:docMk/>
            <pc:sldMk cId="1344069643" sldId="519"/>
            <ac:grpSpMk id="11" creationId="{A5AFB369-4673-4727-A7CD-D86AFE0AE069}"/>
          </ac:grpSpMkLst>
        </pc:grpChg>
        <pc:picChg chg="mod">
          <ac:chgData name="Melissa Coffman" userId="a7b7597c-0e93-4b25-9056-122cd2038b0f" providerId="ADAL" clId="{3B3EAD02-8135-4719-BD6E-D347797167ED}" dt="2020-04-28T18:18:37.227" v="870" actId="26606"/>
          <ac:picMkLst>
            <pc:docMk/>
            <pc:sldMk cId="1344069643" sldId="519"/>
            <ac:picMk id="6" creationId="{40AA7ACB-E1B1-44D7-8512-2A411E613013}"/>
          </ac:picMkLst>
        </pc:picChg>
        <pc:cxnChg chg="add">
          <ac:chgData name="Melissa Coffman" userId="a7b7597c-0e93-4b25-9056-122cd2038b0f" providerId="ADAL" clId="{3B3EAD02-8135-4719-BD6E-D347797167ED}" dt="2020-04-28T18:18:37.227" v="870" actId="26606"/>
          <ac:cxnSpMkLst>
            <pc:docMk/>
            <pc:sldMk cId="1344069643" sldId="519"/>
            <ac:cxnSpMk id="23" creationId="{A57C1A16-B8AB-4D99-A195-A38F556A6486}"/>
          </ac:cxnSpMkLst>
        </pc:cxnChg>
        <pc:cxnChg chg="add">
          <ac:chgData name="Melissa Coffman" userId="a7b7597c-0e93-4b25-9056-122cd2038b0f" providerId="ADAL" clId="{3B3EAD02-8135-4719-BD6E-D347797167ED}" dt="2020-04-28T18:18:37.227" v="870" actId="26606"/>
          <ac:cxnSpMkLst>
            <pc:docMk/>
            <pc:sldMk cId="1344069643" sldId="519"/>
            <ac:cxnSpMk id="25" creationId="{F8A9B20B-D1DD-4573-B5EC-558029519236}"/>
          </ac:cxnSpMkLst>
        </pc:cxnChg>
      </pc:sldChg>
      <pc:sldChg chg="addSp delSp modSp">
        <pc:chgData name="Melissa Coffman" userId="a7b7597c-0e93-4b25-9056-122cd2038b0f" providerId="ADAL" clId="{3B3EAD02-8135-4719-BD6E-D347797167ED}" dt="2020-04-28T18:29:17.081" v="992" actId="1440"/>
        <pc:sldMkLst>
          <pc:docMk/>
          <pc:sldMk cId="2727674323" sldId="520"/>
        </pc:sldMkLst>
        <pc:picChg chg="del">
          <ac:chgData name="Melissa Coffman" userId="a7b7597c-0e93-4b25-9056-122cd2038b0f" providerId="ADAL" clId="{3B3EAD02-8135-4719-BD6E-D347797167ED}" dt="2020-04-28T18:28:53.453" v="988" actId="478"/>
          <ac:picMkLst>
            <pc:docMk/>
            <pc:sldMk cId="2727674323" sldId="520"/>
            <ac:picMk id="2" creationId="{EC363464-58D1-4FB6-9A90-49DFAD710700}"/>
          </ac:picMkLst>
        </pc:picChg>
        <pc:picChg chg="add mod">
          <ac:chgData name="Melissa Coffman" userId="a7b7597c-0e93-4b25-9056-122cd2038b0f" providerId="ADAL" clId="{3B3EAD02-8135-4719-BD6E-D347797167ED}" dt="2020-04-28T18:29:17.081" v="992" actId="1440"/>
          <ac:picMkLst>
            <pc:docMk/>
            <pc:sldMk cId="2727674323" sldId="520"/>
            <ac:picMk id="5" creationId="{1A7A648E-0800-46F6-8651-5153D0A859F4}"/>
          </ac:picMkLst>
        </pc:picChg>
      </pc:sldChg>
      <pc:sldChg chg="modSp">
        <pc:chgData name="Melissa Coffman" userId="a7b7597c-0e93-4b25-9056-122cd2038b0f" providerId="ADAL" clId="{3B3EAD02-8135-4719-BD6E-D347797167ED}" dt="2020-04-28T16:33:32.406" v="47" actId="27636"/>
        <pc:sldMkLst>
          <pc:docMk/>
          <pc:sldMk cId="543039049" sldId="521"/>
        </pc:sldMkLst>
        <pc:spChg chg="mod">
          <ac:chgData name="Melissa Coffman" userId="a7b7597c-0e93-4b25-9056-122cd2038b0f" providerId="ADAL" clId="{3B3EAD02-8135-4719-BD6E-D347797167ED}" dt="2020-04-28T16:33:32.406" v="47" actId="27636"/>
          <ac:spMkLst>
            <pc:docMk/>
            <pc:sldMk cId="543039049" sldId="521"/>
            <ac:spMk id="5" creationId="{C6904479-082F-4A4D-A937-385845F9E5B0}"/>
          </ac:spMkLst>
        </pc:spChg>
      </pc:sldChg>
      <pc:sldChg chg="modSp">
        <pc:chgData name="Melissa Coffman" userId="a7b7597c-0e93-4b25-9056-122cd2038b0f" providerId="ADAL" clId="{3B3EAD02-8135-4719-BD6E-D347797167ED}" dt="2020-04-28T16:33:32.414" v="48" actId="27636"/>
        <pc:sldMkLst>
          <pc:docMk/>
          <pc:sldMk cId="244695238" sldId="522"/>
        </pc:sldMkLst>
        <pc:spChg chg="mod">
          <ac:chgData name="Melissa Coffman" userId="a7b7597c-0e93-4b25-9056-122cd2038b0f" providerId="ADAL" clId="{3B3EAD02-8135-4719-BD6E-D347797167ED}" dt="2020-04-28T16:33:32.414" v="48" actId="27636"/>
          <ac:spMkLst>
            <pc:docMk/>
            <pc:sldMk cId="244695238" sldId="522"/>
            <ac:spMk id="3" creationId="{59079C18-B1EB-4E1B-8DC2-455EBB7F4BF2}"/>
          </ac:spMkLst>
        </pc:spChg>
      </pc:sldChg>
      <pc:sldChg chg="addSp delSp modSp add del mod modTransition setBg">
        <pc:chgData name="Melissa Coffman" userId="a7b7597c-0e93-4b25-9056-122cd2038b0f" providerId="ADAL" clId="{3B3EAD02-8135-4719-BD6E-D347797167ED}" dt="2020-04-28T17:15:51.676" v="361" actId="1076"/>
        <pc:sldMkLst>
          <pc:docMk/>
          <pc:sldMk cId="3839737127" sldId="523"/>
        </pc:sldMkLst>
        <pc:spChg chg="mod">
          <ac:chgData name="Melissa Coffman" userId="a7b7597c-0e93-4b25-9056-122cd2038b0f" providerId="ADAL" clId="{3B3EAD02-8135-4719-BD6E-D347797167ED}" dt="2020-04-28T17:15:46.163" v="360" actId="26606"/>
          <ac:spMkLst>
            <pc:docMk/>
            <pc:sldMk cId="3839737127" sldId="523"/>
            <ac:spMk id="2" creationId="{5DF0D1C6-EDE9-44D0-8F5D-5EB68AF65C67}"/>
          </ac:spMkLst>
        </pc:spChg>
        <pc:spChg chg="add del">
          <ac:chgData name="Melissa Coffman" userId="a7b7597c-0e93-4b25-9056-122cd2038b0f" providerId="ADAL" clId="{3B3EAD02-8135-4719-BD6E-D347797167ED}" dt="2020-04-28T17:15:46.117" v="359" actId="26606"/>
          <ac:spMkLst>
            <pc:docMk/>
            <pc:sldMk cId="3839737127" sldId="523"/>
            <ac:spMk id="87" creationId="{45B71F80-1F92-4074-84D9-16A062B215B3}"/>
          </ac:spMkLst>
        </pc:spChg>
        <pc:spChg chg="add del">
          <ac:chgData name="Melissa Coffman" userId="a7b7597c-0e93-4b25-9056-122cd2038b0f" providerId="ADAL" clId="{3B3EAD02-8135-4719-BD6E-D347797167ED}" dt="2020-04-28T17:15:46.117" v="359" actId="26606"/>
          <ac:spMkLst>
            <pc:docMk/>
            <pc:sldMk cId="3839737127" sldId="523"/>
            <ac:spMk id="89" creationId="{7209C9DA-6E0D-46D9-8275-C52222D8CCAC}"/>
          </ac:spMkLst>
        </pc:spChg>
        <pc:spChg chg="add del">
          <ac:chgData name="Melissa Coffman" userId="a7b7597c-0e93-4b25-9056-122cd2038b0f" providerId="ADAL" clId="{3B3EAD02-8135-4719-BD6E-D347797167ED}" dt="2020-04-28T17:15:46.117" v="359" actId="26606"/>
          <ac:spMkLst>
            <pc:docMk/>
            <pc:sldMk cId="3839737127" sldId="523"/>
            <ac:spMk id="91" creationId="{3EB57A4D-E0D0-46DA-B339-F24CA46FA70B}"/>
          </ac:spMkLst>
        </pc:spChg>
        <pc:spChg chg="mod">
          <ac:chgData name="Melissa Coffman" userId="a7b7597c-0e93-4b25-9056-122cd2038b0f" providerId="ADAL" clId="{3B3EAD02-8135-4719-BD6E-D347797167ED}" dt="2020-04-28T17:15:46.163" v="360" actId="26606"/>
          <ac:spMkLst>
            <pc:docMk/>
            <pc:sldMk cId="3839737127" sldId="523"/>
            <ac:spMk id="179202" creationId="{00000000-0000-0000-0000-000000000000}"/>
          </ac:spMkLst>
        </pc:spChg>
        <pc:grpChg chg="add del">
          <ac:chgData name="Melissa Coffman" userId="a7b7597c-0e93-4b25-9056-122cd2038b0f" providerId="ADAL" clId="{3B3EAD02-8135-4719-BD6E-D347797167ED}" dt="2020-04-28T17:15:46.117" v="359" actId="26606"/>
          <ac:grpSpMkLst>
            <pc:docMk/>
            <pc:sldMk cId="3839737127" sldId="523"/>
            <ac:grpSpMk id="75" creationId="{947CDE17-06F4-4FCE-8BFE-AD89EACB7094}"/>
          </ac:grpSpMkLst>
        </pc:grpChg>
        <pc:grpChg chg="add">
          <ac:chgData name="Melissa Coffman" userId="a7b7597c-0e93-4b25-9056-122cd2038b0f" providerId="ADAL" clId="{3B3EAD02-8135-4719-BD6E-D347797167ED}" dt="2020-04-28T17:15:46.163" v="360" actId="26606"/>
          <ac:grpSpMkLst>
            <pc:docMk/>
            <pc:sldMk cId="3839737127" sldId="523"/>
            <ac:grpSpMk id="179208" creationId="{947CDE17-06F4-4FCE-8BFE-AD89EACB7094}"/>
          </ac:grpSpMkLst>
        </pc:grpChg>
        <pc:graphicFrameChg chg="mod modGraphic">
          <ac:chgData name="Melissa Coffman" userId="a7b7597c-0e93-4b25-9056-122cd2038b0f" providerId="ADAL" clId="{3B3EAD02-8135-4719-BD6E-D347797167ED}" dt="2020-04-28T17:15:51.676" v="361" actId="1076"/>
          <ac:graphicFrameMkLst>
            <pc:docMk/>
            <pc:sldMk cId="3839737127" sldId="523"/>
            <ac:graphicFrameMk id="179206" creationId="{823549F6-371D-4E94-B02D-43444146EFEC}"/>
          </ac:graphicFrameMkLst>
        </pc:graphicFrameChg>
      </pc:sldChg>
      <pc:sldChg chg="delSp modSp add modTransition setBg delDesignElem">
        <pc:chgData name="Melissa Coffman" userId="a7b7597c-0e93-4b25-9056-122cd2038b0f" providerId="ADAL" clId="{3B3EAD02-8135-4719-BD6E-D347797167ED}" dt="2020-04-28T17:33:58.714" v="440" actId="14100"/>
        <pc:sldMkLst>
          <pc:docMk/>
          <pc:sldMk cId="1794041109" sldId="949"/>
        </pc:sldMkLst>
        <pc:spChg chg="mod">
          <ac:chgData name="Melissa Coffman" userId="a7b7597c-0e93-4b25-9056-122cd2038b0f" providerId="ADAL" clId="{3B3EAD02-8135-4719-BD6E-D347797167ED}" dt="2020-04-28T17:33:58.714" v="440" actId="14100"/>
          <ac:spMkLst>
            <pc:docMk/>
            <pc:sldMk cId="1794041109" sldId="949"/>
            <ac:spMk id="3" creationId="{00000000-0000-0000-0000-000000000000}"/>
          </ac:spMkLst>
        </pc:spChg>
        <pc:spChg chg="del">
          <ac:chgData name="Melissa Coffman" userId="a7b7597c-0e93-4b25-9056-122cd2038b0f" providerId="ADAL" clId="{3B3EAD02-8135-4719-BD6E-D347797167ED}" dt="2020-04-28T17:33:36.863" v="434"/>
          <ac:spMkLst>
            <pc:docMk/>
            <pc:sldMk cId="1794041109" sldId="949"/>
            <ac:spMk id="20" creationId="{F9E22090-20B0-4E64-847E-6DE402F70577}"/>
          </ac:spMkLst>
        </pc:spChg>
      </pc:sldChg>
      <pc:sldChg chg="delSp modSp add ord modTransition setBg delDesignElem">
        <pc:chgData name="Melissa Coffman" userId="a7b7597c-0e93-4b25-9056-122cd2038b0f" providerId="ADAL" clId="{3B3EAD02-8135-4719-BD6E-D347797167ED}" dt="2020-04-28T17:36:48.542" v="454"/>
        <pc:sldMkLst>
          <pc:docMk/>
          <pc:sldMk cId="2383744875" sldId="969"/>
        </pc:sldMkLst>
        <pc:spChg chg="del">
          <ac:chgData name="Melissa Coffman" userId="a7b7597c-0e93-4b25-9056-122cd2038b0f" providerId="ADAL" clId="{3B3EAD02-8135-4719-BD6E-D347797167ED}" dt="2020-04-28T17:36:08.874" v="451"/>
          <ac:spMkLst>
            <pc:docMk/>
            <pc:sldMk cId="2383744875" sldId="969"/>
            <ac:spMk id="73" creationId="{2E32075D-9299-4657-87D7-B9987B7FDE36}"/>
          </ac:spMkLst>
        </pc:spChg>
        <pc:picChg chg="mod">
          <ac:chgData name="Melissa Coffman" userId="a7b7597c-0e93-4b25-9056-122cd2038b0f" providerId="ADAL" clId="{3B3EAD02-8135-4719-BD6E-D347797167ED}" dt="2020-04-28T17:36:34.426" v="453" actId="1076"/>
          <ac:picMkLst>
            <pc:docMk/>
            <pc:sldMk cId="2383744875" sldId="969"/>
            <ac:picMk id="7172" creationId="{00000000-0000-0000-0000-000000000000}"/>
          </ac:picMkLst>
        </pc:picChg>
      </pc:sldChg>
      <pc:sldChg chg="modSp add modTransition">
        <pc:chgData name="Melissa Coffman" userId="a7b7597c-0e93-4b25-9056-122cd2038b0f" providerId="ADAL" clId="{3B3EAD02-8135-4719-BD6E-D347797167ED}" dt="2020-04-28T17:35:26.362" v="449" actId="1076"/>
        <pc:sldMkLst>
          <pc:docMk/>
          <pc:sldMk cId="1392215620" sldId="971"/>
        </pc:sldMkLst>
        <pc:spChg chg="mod">
          <ac:chgData name="Melissa Coffman" userId="a7b7597c-0e93-4b25-9056-122cd2038b0f" providerId="ADAL" clId="{3B3EAD02-8135-4719-BD6E-D347797167ED}" dt="2020-04-28T17:35:21.070" v="448" actId="1076"/>
          <ac:spMkLst>
            <pc:docMk/>
            <pc:sldMk cId="1392215620" sldId="971"/>
            <ac:spMk id="2" creationId="{FED008DA-EA38-4B3B-B4AD-ED0A882846DA}"/>
          </ac:spMkLst>
        </pc:spChg>
        <pc:spChg chg="mod">
          <ac:chgData name="Melissa Coffman" userId="a7b7597c-0e93-4b25-9056-122cd2038b0f" providerId="ADAL" clId="{3B3EAD02-8135-4719-BD6E-D347797167ED}" dt="2020-04-28T17:35:26.362" v="449" actId="1076"/>
          <ac:spMkLst>
            <pc:docMk/>
            <pc:sldMk cId="1392215620" sldId="971"/>
            <ac:spMk id="3" creationId="{7EFF0E95-CAD9-4035-8FB4-9FF914FA10E4}"/>
          </ac:spMkLst>
        </pc:spChg>
        <pc:spChg chg="mod">
          <ac:chgData name="Melissa Coffman" userId="a7b7597c-0e93-4b25-9056-122cd2038b0f" providerId="ADAL" clId="{3B3EAD02-8135-4719-BD6E-D347797167ED}" dt="2020-04-28T17:35:17.175" v="447" actId="1076"/>
          <ac:spMkLst>
            <pc:docMk/>
            <pc:sldMk cId="1392215620" sldId="971"/>
            <ac:spMk id="60419" creationId="{00000000-0000-0000-0000-000000000000}"/>
          </ac:spMkLst>
        </pc:spChg>
      </pc:sldChg>
      <pc:sldChg chg="modSp add modTransition setBg">
        <pc:chgData name="Melissa Coffman" userId="a7b7597c-0e93-4b25-9056-122cd2038b0f" providerId="ADAL" clId="{3B3EAD02-8135-4719-BD6E-D347797167ED}" dt="2020-04-28T17:37:21.025" v="460" actId="1076"/>
        <pc:sldMkLst>
          <pc:docMk/>
          <pc:sldMk cId="2370531046" sldId="974"/>
        </pc:sldMkLst>
        <pc:spChg chg="mod">
          <ac:chgData name="Melissa Coffman" userId="a7b7597c-0e93-4b25-9056-122cd2038b0f" providerId="ADAL" clId="{3B3EAD02-8135-4719-BD6E-D347797167ED}" dt="2020-04-28T17:37:14.325" v="458" actId="1076"/>
          <ac:spMkLst>
            <pc:docMk/>
            <pc:sldMk cId="2370531046" sldId="974"/>
            <ac:spMk id="3" creationId="{00000000-0000-0000-0000-000000000000}"/>
          </ac:spMkLst>
        </pc:spChg>
        <pc:spChg chg="mod">
          <ac:chgData name="Melissa Coffman" userId="a7b7597c-0e93-4b25-9056-122cd2038b0f" providerId="ADAL" clId="{3B3EAD02-8135-4719-BD6E-D347797167ED}" dt="2020-04-28T17:37:21.025" v="460" actId="1076"/>
          <ac:spMkLst>
            <pc:docMk/>
            <pc:sldMk cId="2370531046" sldId="974"/>
            <ac:spMk id="4" creationId="{97B4F094-CB37-4163-91C9-9AEDAA0A6796}"/>
          </ac:spMkLst>
        </pc:spChg>
        <pc:graphicFrameChg chg="mod">
          <ac:chgData name="Melissa Coffman" userId="a7b7597c-0e93-4b25-9056-122cd2038b0f" providerId="ADAL" clId="{3B3EAD02-8135-4719-BD6E-D347797167ED}" dt="2020-04-28T17:37:16.722" v="459" actId="14100"/>
          <ac:graphicFrameMkLst>
            <pc:docMk/>
            <pc:sldMk cId="2370531046" sldId="974"/>
            <ac:graphicFrameMk id="6" creationId="{AE9464EA-BDB0-4F61-92BA-9CD683010DE7}"/>
          </ac:graphicFrameMkLst>
        </pc:graphicFrameChg>
      </pc:sldChg>
      <pc:sldChg chg="addSp delSp modSp add mod setBg setClrOvrMap modNotesTx">
        <pc:chgData name="Melissa Coffman" userId="a7b7597c-0e93-4b25-9056-122cd2038b0f" providerId="ADAL" clId="{3B3EAD02-8135-4719-BD6E-D347797167ED}" dt="2020-04-28T18:27:19.221" v="987" actId="1076"/>
        <pc:sldMkLst>
          <pc:docMk/>
          <pc:sldMk cId="4235791052" sldId="994"/>
        </pc:sldMkLst>
        <pc:spChg chg="mod ord">
          <ac:chgData name="Melissa Coffman" userId="a7b7597c-0e93-4b25-9056-122cd2038b0f" providerId="ADAL" clId="{3B3EAD02-8135-4719-BD6E-D347797167ED}" dt="2020-04-28T18:26:18.288" v="931" actId="26606"/>
          <ac:spMkLst>
            <pc:docMk/>
            <pc:sldMk cId="4235791052" sldId="994"/>
            <ac:spMk id="2" creationId="{00000000-0000-0000-0000-000000000000}"/>
          </ac:spMkLst>
        </pc:spChg>
        <pc:spChg chg="mod ord">
          <ac:chgData name="Melissa Coffman" userId="a7b7597c-0e93-4b25-9056-122cd2038b0f" providerId="ADAL" clId="{3B3EAD02-8135-4719-BD6E-D347797167ED}" dt="2020-04-28T18:27:10.038" v="985" actId="1076"/>
          <ac:spMkLst>
            <pc:docMk/>
            <pc:sldMk cId="4235791052" sldId="994"/>
            <ac:spMk id="4" creationId="{85342219-A874-42D3-B38B-8F3FDE4E4A68}"/>
          </ac:spMkLst>
        </pc:spChg>
        <pc:spChg chg="add del">
          <ac:chgData name="Melissa Coffman" userId="a7b7597c-0e93-4b25-9056-122cd2038b0f" providerId="ADAL" clId="{3B3EAD02-8135-4719-BD6E-D347797167ED}" dt="2020-04-28T18:25:32.124" v="918" actId="26606"/>
          <ac:spMkLst>
            <pc:docMk/>
            <pc:sldMk cId="4235791052" sldId="994"/>
            <ac:spMk id="8" creationId="{CE8BCA1D-ACDF-4D63-9AA0-366C4F8553DD}"/>
          </ac:spMkLst>
        </pc:spChg>
        <pc:spChg chg="add del">
          <ac:chgData name="Melissa Coffman" userId="a7b7597c-0e93-4b25-9056-122cd2038b0f" providerId="ADAL" clId="{3B3EAD02-8135-4719-BD6E-D347797167ED}" dt="2020-04-28T18:25:32.124" v="918" actId="26606"/>
          <ac:spMkLst>
            <pc:docMk/>
            <pc:sldMk cId="4235791052" sldId="994"/>
            <ac:spMk id="9" creationId="{5DB82E3F-D9C4-42E7-AABF-D760C2F5615B}"/>
          </ac:spMkLst>
        </pc:spChg>
        <pc:spChg chg="add del">
          <ac:chgData name="Melissa Coffman" userId="a7b7597c-0e93-4b25-9056-122cd2038b0f" providerId="ADAL" clId="{3B3EAD02-8135-4719-BD6E-D347797167ED}" dt="2020-04-28T18:25:32.124" v="918" actId="26606"/>
          <ac:spMkLst>
            <pc:docMk/>
            <pc:sldMk cId="4235791052" sldId="994"/>
            <ac:spMk id="10" creationId="{5F145784-B126-48E6-B33B-0BEA2EBF1884}"/>
          </ac:spMkLst>
        </pc:spChg>
        <pc:spChg chg="add del">
          <ac:chgData name="Melissa Coffman" userId="a7b7597c-0e93-4b25-9056-122cd2038b0f" providerId="ADAL" clId="{3B3EAD02-8135-4719-BD6E-D347797167ED}" dt="2020-04-28T18:25:18.278" v="914" actId="26606"/>
          <ac:spMkLst>
            <pc:docMk/>
            <pc:sldMk cId="4235791052" sldId="994"/>
            <ac:spMk id="11" creationId="{CE8BCA1D-ACDF-4D63-9AA0-366C4F8553DD}"/>
          </ac:spMkLst>
        </pc:spChg>
        <pc:spChg chg="add del">
          <ac:chgData name="Melissa Coffman" userId="a7b7597c-0e93-4b25-9056-122cd2038b0f" providerId="ADAL" clId="{3B3EAD02-8135-4719-BD6E-D347797167ED}" dt="2020-04-28T18:25:32.124" v="918" actId="26606"/>
          <ac:spMkLst>
            <pc:docMk/>
            <pc:sldMk cId="4235791052" sldId="994"/>
            <ac:spMk id="12" creationId="{06AD7FED-ECA8-4F84-9067-C1B1E9610F13}"/>
          </ac:spMkLst>
        </pc:spChg>
        <pc:spChg chg="add del">
          <ac:chgData name="Melissa Coffman" userId="a7b7597c-0e93-4b25-9056-122cd2038b0f" providerId="ADAL" clId="{3B3EAD02-8135-4719-BD6E-D347797167ED}" dt="2020-04-28T18:25:18.278" v="914" actId="26606"/>
          <ac:spMkLst>
            <pc:docMk/>
            <pc:sldMk cId="4235791052" sldId="994"/>
            <ac:spMk id="13" creationId="{5DB82E3F-D9C4-42E7-AABF-D760C2F5615B}"/>
          </ac:spMkLst>
        </pc:spChg>
        <pc:spChg chg="add del">
          <ac:chgData name="Melissa Coffman" userId="a7b7597c-0e93-4b25-9056-122cd2038b0f" providerId="ADAL" clId="{3B3EAD02-8135-4719-BD6E-D347797167ED}" dt="2020-04-28T18:25:32.124" v="918" actId="26606"/>
          <ac:spMkLst>
            <pc:docMk/>
            <pc:sldMk cId="4235791052" sldId="994"/>
            <ac:spMk id="14" creationId="{74DF12F2-5059-41AC-A8BD-D5E115CDC266}"/>
          </ac:spMkLst>
        </pc:spChg>
        <pc:spChg chg="add del">
          <ac:chgData name="Melissa Coffman" userId="a7b7597c-0e93-4b25-9056-122cd2038b0f" providerId="ADAL" clId="{3B3EAD02-8135-4719-BD6E-D347797167ED}" dt="2020-04-28T18:25:18.278" v="914" actId="26606"/>
          <ac:spMkLst>
            <pc:docMk/>
            <pc:sldMk cId="4235791052" sldId="994"/>
            <ac:spMk id="15" creationId="{5F145784-B126-48E6-B33B-0BEA2EBF1884}"/>
          </ac:spMkLst>
        </pc:spChg>
        <pc:spChg chg="add del">
          <ac:chgData name="Melissa Coffman" userId="a7b7597c-0e93-4b25-9056-122cd2038b0f" providerId="ADAL" clId="{3B3EAD02-8135-4719-BD6E-D347797167ED}" dt="2020-04-28T18:26:18.288" v="931" actId="26606"/>
          <ac:spMkLst>
            <pc:docMk/>
            <pc:sldMk cId="4235791052" sldId="994"/>
            <ac:spMk id="16" creationId="{BB4C527F-AA88-4BD2-819A-06921EEB490A}"/>
          </ac:spMkLst>
        </pc:spChg>
        <pc:spChg chg="add del">
          <ac:chgData name="Melissa Coffman" userId="a7b7597c-0e93-4b25-9056-122cd2038b0f" providerId="ADAL" clId="{3B3EAD02-8135-4719-BD6E-D347797167ED}" dt="2020-04-28T18:25:18.278" v="914" actId="26606"/>
          <ac:spMkLst>
            <pc:docMk/>
            <pc:sldMk cId="4235791052" sldId="994"/>
            <ac:spMk id="17" creationId="{06AD7FED-ECA8-4F84-9067-C1B1E9610F13}"/>
          </ac:spMkLst>
        </pc:spChg>
        <pc:spChg chg="add del">
          <ac:chgData name="Melissa Coffman" userId="a7b7597c-0e93-4b25-9056-122cd2038b0f" providerId="ADAL" clId="{3B3EAD02-8135-4719-BD6E-D347797167ED}" dt="2020-04-28T18:26:18.288" v="931" actId="26606"/>
          <ac:spMkLst>
            <pc:docMk/>
            <pc:sldMk cId="4235791052" sldId="994"/>
            <ac:spMk id="18" creationId="{BF1BEFAC-BF22-4CF8-9B60-C1CACA905DF7}"/>
          </ac:spMkLst>
        </pc:spChg>
        <pc:spChg chg="add del">
          <ac:chgData name="Melissa Coffman" userId="a7b7597c-0e93-4b25-9056-122cd2038b0f" providerId="ADAL" clId="{3B3EAD02-8135-4719-BD6E-D347797167ED}" dt="2020-04-28T18:25:18.278" v="914" actId="26606"/>
          <ac:spMkLst>
            <pc:docMk/>
            <pc:sldMk cId="4235791052" sldId="994"/>
            <ac:spMk id="19" creationId="{74DF12F2-5059-41AC-A8BD-D5E115CDC266}"/>
          </ac:spMkLst>
        </pc:spChg>
        <pc:spChg chg="add del">
          <ac:chgData name="Melissa Coffman" userId="a7b7597c-0e93-4b25-9056-122cd2038b0f" providerId="ADAL" clId="{3B3EAD02-8135-4719-BD6E-D347797167ED}" dt="2020-04-28T18:26:05.473" v="925" actId="26606"/>
          <ac:spMkLst>
            <pc:docMk/>
            <pc:sldMk cId="4235791052" sldId="994"/>
            <ac:spMk id="23" creationId="{CE8BCA1D-ACDF-4D63-9AA0-366C4F8553DD}"/>
          </ac:spMkLst>
        </pc:spChg>
        <pc:spChg chg="add del">
          <ac:chgData name="Melissa Coffman" userId="a7b7597c-0e93-4b25-9056-122cd2038b0f" providerId="ADAL" clId="{3B3EAD02-8135-4719-BD6E-D347797167ED}" dt="2020-04-28T18:26:05.473" v="925" actId="26606"/>
          <ac:spMkLst>
            <pc:docMk/>
            <pc:sldMk cId="4235791052" sldId="994"/>
            <ac:spMk id="25" creationId="{5DB82E3F-D9C4-42E7-AABF-D760C2F5615B}"/>
          </ac:spMkLst>
        </pc:spChg>
        <pc:spChg chg="add del">
          <ac:chgData name="Melissa Coffman" userId="a7b7597c-0e93-4b25-9056-122cd2038b0f" providerId="ADAL" clId="{3B3EAD02-8135-4719-BD6E-D347797167ED}" dt="2020-04-28T18:26:05.473" v="925" actId="26606"/>
          <ac:spMkLst>
            <pc:docMk/>
            <pc:sldMk cId="4235791052" sldId="994"/>
            <ac:spMk id="27" creationId="{5F145784-B126-48E6-B33B-0BEA2EBF1884}"/>
          </ac:spMkLst>
        </pc:spChg>
        <pc:spChg chg="add del">
          <ac:chgData name="Melissa Coffman" userId="a7b7597c-0e93-4b25-9056-122cd2038b0f" providerId="ADAL" clId="{3B3EAD02-8135-4719-BD6E-D347797167ED}" dt="2020-04-28T18:26:05.473" v="925" actId="26606"/>
          <ac:spMkLst>
            <pc:docMk/>
            <pc:sldMk cId="4235791052" sldId="994"/>
            <ac:spMk id="29" creationId="{06AD7FED-ECA8-4F84-9067-C1B1E9610F13}"/>
          </ac:spMkLst>
        </pc:spChg>
        <pc:spChg chg="add del">
          <ac:chgData name="Melissa Coffman" userId="a7b7597c-0e93-4b25-9056-122cd2038b0f" providerId="ADAL" clId="{3B3EAD02-8135-4719-BD6E-D347797167ED}" dt="2020-04-28T18:26:05.473" v="925" actId="26606"/>
          <ac:spMkLst>
            <pc:docMk/>
            <pc:sldMk cId="4235791052" sldId="994"/>
            <ac:spMk id="31" creationId="{74DF12F2-5059-41AC-A8BD-D5E115CDC266}"/>
          </ac:spMkLst>
        </pc:spChg>
        <pc:graphicFrameChg chg="mod modGraphic">
          <ac:chgData name="Melissa Coffman" userId="a7b7597c-0e93-4b25-9056-122cd2038b0f" providerId="ADAL" clId="{3B3EAD02-8135-4719-BD6E-D347797167ED}" dt="2020-04-28T18:27:19.221" v="987" actId="1076"/>
          <ac:graphicFrameMkLst>
            <pc:docMk/>
            <pc:sldMk cId="4235791052" sldId="994"/>
            <ac:graphicFrameMk id="6" creationId="{89332F42-E721-4ACC-8293-CF717CA38AD3}"/>
          </ac:graphicFrameMkLst>
        </pc:graphicFrameChg>
      </pc:sldChg>
      <pc:sldChg chg="modSp add modTransition setBg modNotesTx">
        <pc:chgData name="Melissa Coffman" userId="a7b7597c-0e93-4b25-9056-122cd2038b0f" providerId="ADAL" clId="{3B3EAD02-8135-4719-BD6E-D347797167ED}" dt="2020-04-28T18:08:44.776" v="808" actId="20577"/>
        <pc:sldMkLst>
          <pc:docMk/>
          <pc:sldMk cId="2163108878" sldId="999"/>
        </pc:sldMkLst>
        <pc:spChg chg="mod">
          <ac:chgData name="Melissa Coffman" userId="a7b7597c-0e93-4b25-9056-122cd2038b0f" providerId="ADAL" clId="{3B3EAD02-8135-4719-BD6E-D347797167ED}" dt="2020-04-28T18:01:25.029" v="659" actId="1076"/>
          <ac:spMkLst>
            <pc:docMk/>
            <pc:sldMk cId="2163108878" sldId="999"/>
            <ac:spMk id="2" creationId="{00000000-0000-0000-0000-000000000000}"/>
          </ac:spMkLst>
        </pc:spChg>
        <pc:spChg chg="mod">
          <ac:chgData name="Melissa Coffman" userId="a7b7597c-0e93-4b25-9056-122cd2038b0f" providerId="ADAL" clId="{3B3EAD02-8135-4719-BD6E-D347797167ED}" dt="2020-04-28T18:01:50.839" v="664" actId="1076"/>
          <ac:spMkLst>
            <pc:docMk/>
            <pc:sldMk cId="2163108878" sldId="999"/>
            <ac:spMk id="4" creationId="{3302C0B1-B18C-4E96-939E-510D892F2780}"/>
          </ac:spMkLst>
        </pc:spChg>
        <pc:graphicFrameChg chg="mod">
          <ac:chgData name="Melissa Coffman" userId="a7b7597c-0e93-4b25-9056-122cd2038b0f" providerId="ADAL" clId="{3B3EAD02-8135-4719-BD6E-D347797167ED}" dt="2020-04-28T18:01:47.893" v="663" actId="1076"/>
          <ac:graphicFrameMkLst>
            <pc:docMk/>
            <pc:sldMk cId="2163108878" sldId="999"/>
            <ac:graphicFrameMk id="6" creationId="{CCBD3049-2148-46B9-B6BD-93DF51D4A019}"/>
          </ac:graphicFrameMkLst>
        </pc:graphicFrameChg>
      </pc:sldChg>
      <pc:sldMasterChg chg="modSldLayout">
        <pc:chgData name="Melissa Coffman" userId="a7b7597c-0e93-4b25-9056-122cd2038b0f" providerId="ADAL" clId="{3B3EAD02-8135-4719-BD6E-D347797167ED}" dt="2020-04-28T16:33:03.616" v="17" actId="1076"/>
        <pc:sldMasterMkLst>
          <pc:docMk/>
          <pc:sldMasterMk cId="3483276668" sldId="2147484893"/>
        </pc:sldMasterMkLst>
        <pc:sldLayoutChg chg="addSp modSp setBg">
          <pc:chgData name="Melissa Coffman" userId="a7b7597c-0e93-4b25-9056-122cd2038b0f" providerId="ADAL" clId="{3B3EAD02-8135-4719-BD6E-D347797167ED}" dt="2020-04-28T16:33:03.616" v="17" actId="1076"/>
          <pc:sldLayoutMkLst>
            <pc:docMk/>
            <pc:sldMasterMk cId="3483276668" sldId="2147484893"/>
            <pc:sldLayoutMk cId="1666184399" sldId="2147484894"/>
          </pc:sldLayoutMkLst>
          <pc:spChg chg="mod">
            <ac:chgData name="Melissa Coffman" userId="a7b7597c-0e93-4b25-9056-122cd2038b0f" providerId="ADAL" clId="{3B3EAD02-8135-4719-BD6E-D347797167ED}" dt="2020-04-28T16:33:03.616" v="17" actId="1076"/>
            <ac:spMkLst>
              <pc:docMk/>
              <pc:sldMasterMk cId="3483276668" sldId="2147484893"/>
              <pc:sldLayoutMk cId="1666184399" sldId="2147484894"/>
              <ac:spMk id="4" creationId="{00000000-0000-0000-0000-000000000000}"/>
            </ac:spMkLst>
          </pc:spChg>
          <pc:picChg chg="add mod">
            <ac:chgData name="Melissa Coffman" userId="a7b7597c-0e93-4b25-9056-122cd2038b0f" providerId="ADAL" clId="{3B3EAD02-8135-4719-BD6E-D347797167ED}" dt="2020-04-28T16:32:17.797" v="16" actId="1076"/>
            <ac:picMkLst>
              <pc:docMk/>
              <pc:sldMasterMk cId="3483276668" sldId="2147484893"/>
              <pc:sldLayoutMk cId="1666184399" sldId="2147484894"/>
              <ac:picMk id="8" creationId="{B5D0D04A-0C63-47CE-8FFE-99C9B17245AC}"/>
            </ac:picMkLst>
          </pc:picChg>
        </pc:sldLayoutChg>
      </pc:sldMasterChg>
      <pc:sldMasterChg chg="modTransition modSldLayout">
        <pc:chgData name="Melissa Coffman" userId="a7b7597c-0e93-4b25-9056-122cd2038b0f" providerId="ADAL" clId="{3B3EAD02-8135-4719-BD6E-D347797167ED}" dt="2020-04-28T14:13:55.142" v="1"/>
        <pc:sldMasterMkLst>
          <pc:docMk/>
          <pc:sldMasterMk cId="1578660197" sldId="2147484906"/>
        </pc:sldMasterMkLst>
        <pc:sldLayoutChg chg="modTransition">
          <pc:chgData name="Melissa Coffman" userId="a7b7597c-0e93-4b25-9056-122cd2038b0f" providerId="ADAL" clId="{3B3EAD02-8135-4719-BD6E-D347797167ED}" dt="2020-04-28T14:13:55.142" v="1"/>
          <pc:sldLayoutMkLst>
            <pc:docMk/>
            <pc:sldMasterMk cId="1578660197" sldId="2147484906"/>
            <pc:sldLayoutMk cId="2078531652" sldId="2147484907"/>
          </pc:sldLayoutMkLst>
        </pc:sldLayoutChg>
        <pc:sldLayoutChg chg="modTransition">
          <pc:chgData name="Melissa Coffman" userId="a7b7597c-0e93-4b25-9056-122cd2038b0f" providerId="ADAL" clId="{3B3EAD02-8135-4719-BD6E-D347797167ED}" dt="2020-04-28T14:13:55.142" v="1"/>
          <pc:sldLayoutMkLst>
            <pc:docMk/>
            <pc:sldMasterMk cId="1578660197" sldId="2147484906"/>
            <pc:sldLayoutMk cId="149799930" sldId="2147484908"/>
          </pc:sldLayoutMkLst>
        </pc:sldLayoutChg>
        <pc:sldLayoutChg chg="modTransition">
          <pc:chgData name="Melissa Coffman" userId="a7b7597c-0e93-4b25-9056-122cd2038b0f" providerId="ADAL" clId="{3B3EAD02-8135-4719-BD6E-D347797167ED}" dt="2020-04-28T14:13:55.142" v="1"/>
          <pc:sldLayoutMkLst>
            <pc:docMk/>
            <pc:sldMasterMk cId="1578660197" sldId="2147484906"/>
            <pc:sldLayoutMk cId="102071594" sldId="2147484909"/>
          </pc:sldLayoutMkLst>
        </pc:sldLayoutChg>
        <pc:sldLayoutChg chg="modTransition">
          <pc:chgData name="Melissa Coffman" userId="a7b7597c-0e93-4b25-9056-122cd2038b0f" providerId="ADAL" clId="{3B3EAD02-8135-4719-BD6E-D347797167ED}" dt="2020-04-28T14:13:55.142" v="1"/>
          <pc:sldLayoutMkLst>
            <pc:docMk/>
            <pc:sldMasterMk cId="1578660197" sldId="2147484906"/>
            <pc:sldLayoutMk cId="3602038231" sldId="2147484910"/>
          </pc:sldLayoutMkLst>
        </pc:sldLayoutChg>
        <pc:sldLayoutChg chg="modTransition">
          <pc:chgData name="Melissa Coffman" userId="a7b7597c-0e93-4b25-9056-122cd2038b0f" providerId="ADAL" clId="{3B3EAD02-8135-4719-BD6E-D347797167ED}" dt="2020-04-28T14:13:55.142" v="1"/>
          <pc:sldLayoutMkLst>
            <pc:docMk/>
            <pc:sldMasterMk cId="1578660197" sldId="2147484906"/>
            <pc:sldLayoutMk cId="961420833" sldId="2147484911"/>
          </pc:sldLayoutMkLst>
        </pc:sldLayoutChg>
        <pc:sldLayoutChg chg="modTransition">
          <pc:chgData name="Melissa Coffman" userId="a7b7597c-0e93-4b25-9056-122cd2038b0f" providerId="ADAL" clId="{3B3EAD02-8135-4719-BD6E-D347797167ED}" dt="2020-04-28T14:13:55.142" v="1"/>
          <pc:sldLayoutMkLst>
            <pc:docMk/>
            <pc:sldMasterMk cId="1578660197" sldId="2147484906"/>
            <pc:sldLayoutMk cId="669554199" sldId="2147484912"/>
          </pc:sldLayoutMkLst>
        </pc:sldLayoutChg>
        <pc:sldLayoutChg chg="modTransition">
          <pc:chgData name="Melissa Coffman" userId="a7b7597c-0e93-4b25-9056-122cd2038b0f" providerId="ADAL" clId="{3B3EAD02-8135-4719-BD6E-D347797167ED}" dt="2020-04-28T14:13:55.142" v="1"/>
          <pc:sldLayoutMkLst>
            <pc:docMk/>
            <pc:sldMasterMk cId="1578660197" sldId="2147484906"/>
            <pc:sldLayoutMk cId="3296953236" sldId="2147484913"/>
          </pc:sldLayoutMkLst>
        </pc:sldLayoutChg>
        <pc:sldLayoutChg chg="modTransition">
          <pc:chgData name="Melissa Coffman" userId="a7b7597c-0e93-4b25-9056-122cd2038b0f" providerId="ADAL" clId="{3B3EAD02-8135-4719-BD6E-D347797167ED}" dt="2020-04-28T14:13:55.142" v="1"/>
          <pc:sldLayoutMkLst>
            <pc:docMk/>
            <pc:sldMasterMk cId="1578660197" sldId="2147484906"/>
            <pc:sldLayoutMk cId="3861298754" sldId="2147484914"/>
          </pc:sldLayoutMkLst>
        </pc:sldLayoutChg>
        <pc:sldLayoutChg chg="modTransition">
          <pc:chgData name="Melissa Coffman" userId="a7b7597c-0e93-4b25-9056-122cd2038b0f" providerId="ADAL" clId="{3B3EAD02-8135-4719-BD6E-D347797167ED}" dt="2020-04-28T14:13:55.142" v="1"/>
          <pc:sldLayoutMkLst>
            <pc:docMk/>
            <pc:sldMasterMk cId="1578660197" sldId="2147484906"/>
            <pc:sldLayoutMk cId="3532937896" sldId="2147484915"/>
          </pc:sldLayoutMkLst>
        </pc:sldLayoutChg>
        <pc:sldLayoutChg chg="modTransition">
          <pc:chgData name="Melissa Coffman" userId="a7b7597c-0e93-4b25-9056-122cd2038b0f" providerId="ADAL" clId="{3B3EAD02-8135-4719-BD6E-D347797167ED}" dt="2020-04-28T14:13:55.142" v="1"/>
          <pc:sldLayoutMkLst>
            <pc:docMk/>
            <pc:sldMasterMk cId="1578660197" sldId="2147484906"/>
            <pc:sldLayoutMk cId="3130201255" sldId="2147484916"/>
          </pc:sldLayoutMkLst>
        </pc:sldLayoutChg>
        <pc:sldLayoutChg chg="modTransition">
          <pc:chgData name="Melissa Coffman" userId="a7b7597c-0e93-4b25-9056-122cd2038b0f" providerId="ADAL" clId="{3B3EAD02-8135-4719-BD6E-D347797167ED}" dt="2020-04-28T14:13:55.142" v="1"/>
          <pc:sldLayoutMkLst>
            <pc:docMk/>
            <pc:sldMasterMk cId="1578660197" sldId="2147484906"/>
            <pc:sldLayoutMk cId="644595352" sldId="2147484917"/>
          </pc:sldLayoutMkLst>
        </pc:sldLayoutChg>
      </pc:sldMasterChg>
      <pc:sldMasterChg chg="modTransition modSldLayout">
        <pc:chgData name="Melissa Coffman" userId="a7b7597c-0e93-4b25-9056-122cd2038b0f" providerId="ADAL" clId="{3B3EAD02-8135-4719-BD6E-D347797167ED}" dt="2020-04-28T16:33:31.947" v="18"/>
        <pc:sldMasterMkLst>
          <pc:docMk/>
          <pc:sldMasterMk cId="3832321951" sldId="2147484906"/>
        </pc:sldMasterMkLst>
        <pc:sldLayoutChg chg="addSp modTransition">
          <pc:chgData name="Melissa Coffman" userId="a7b7597c-0e93-4b25-9056-122cd2038b0f" providerId="ADAL" clId="{3B3EAD02-8135-4719-BD6E-D347797167ED}" dt="2020-04-28T16:33:31.947" v="18"/>
          <pc:sldLayoutMkLst>
            <pc:docMk/>
            <pc:sldMasterMk cId="3832321951" sldId="2147484906"/>
            <pc:sldLayoutMk cId="2929951682" sldId="2147484907"/>
          </pc:sldLayoutMkLst>
          <pc:picChg chg="add">
            <ac:chgData name="Melissa Coffman" userId="a7b7597c-0e93-4b25-9056-122cd2038b0f" providerId="ADAL" clId="{3B3EAD02-8135-4719-BD6E-D347797167ED}" dt="2020-04-28T16:33:31.947" v="18"/>
            <ac:picMkLst>
              <pc:docMk/>
              <pc:sldMasterMk cId="3832321951" sldId="2147484906"/>
              <pc:sldLayoutMk cId="2929951682" sldId="2147484907"/>
              <ac:picMk id="26" creationId="{AF0C6B35-AC74-4BBF-BF09-1D8CA3C76299}"/>
            </ac:picMkLst>
          </pc:picChg>
        </pc:sldLayoutChg>
        <pc:sldLayoutChg chg="modTransition">
          <pc:chgData name="Melissa Coffman" userId="a7b7597c-0e93-4b25-9056-122cd2038b0f" providerId="ADAL" clId="{3B3EAD02-8135-4719-BD6E-D347797167ED}" dt="2020-04-28T16:33:31.947" v="18"/>
          <pc:sldLayoutMkLst>
            <pc:docMk/>
            <pc:sldMasterMk cId="3832321951" sldId="2147484906"/>
            <pc:sldLayoutMk cId="3191789087" sldId="2147484908"/>
          </pc:sldLayoutMkLst>
        </pc:sldLayoutChg>
        <pc:sldLayoutChg chg="modTransition">
          <pc:chgData name="Melissa Coffman" userId="a7b7597c-0e93-4b25-9056-122cd2038b0f" providerId="ADAL" clId="{3B3EAD02-8135-4719-BD6E-D347797167ED}" dt="2020-04-28T16:33:31.947" v="18"/>
          <pc:sldLayoutMkLst>
            <pc:docMk/>
            <pc:sldMasterMk cId="3832321951" sldId="2147484906"/>
            <pc:sldLayoutMk cId="2860746866" sldId="2147484909"/>
          </pc:sldLayoutMkLst>
        </pc:sldLayoutChg>
        <pc:sldLayoutChg chg="modTransition">
          <pc:chgData name="Melissa Coffman" userId="a7b7597c-0e93-4b25-9056-122cd2038b0f" providerId="ADAL" clId="{3B3EAD02-8135-4719-BD6E-D347797167ED}" dt="2020-04-28T16:33:31.947" v="18"/>
          <pc:sldLayoutMkLst>
            <pc:docMk/>
            <pc:sldMasterMk cId="3832321951" sldId="2147484906"/>
            <pc:sldLayoutMk cId="3470255691" sldId="2147484910"/>
          </pc:sldLayoutMkLst>
        </pc:sldLayoutChg>
        <pc:sldLayoutChg chg="modTransition">
          <pc:chgData name="Melissa Coffman" userId="a7b7597c-0e93-4b25-9056-122cd2038b0f" providerId="ADAL" clId="{3B3EAD02-8135-4719-BD6E-D347797167ED}" dt="2020-04-28T16:33:31.947" v="18"/>
          <pc:sldLayoutMkLst>
            <pc:docMk/>
            <pc:sldMasterMk cId="3832321951" sldId="2147484906"/>
            <pc:sldLayoutMk cId="117653402" sldId="2147484911"/>
          </pc:sldLayoutMkLst>
        </pc:sldLayoutChg>
        <pc:sldLayoutChg chg="modTransition">
          <pc:chgData name="Melissa Coffman" userId="a7b7597c-0e93-4b25-9056-122cd2038b0f" providerId="ADAL" clId="{3B3EAD02-8135-4719-BD6E-D347797167ED}" dt="2020-04-28T16:33:31.947" v="18"/>
          <pc:sldLayoutMkLst>
            <pc:docMk/>
            <pc:sldMasterMk cId="3832321951" sldId="2147484906"/>
            <pc:sldLayoutMk cId="2416170569" sldId="2147484912"/>
          </pc:sldLayoutMkLst>
        </pc:sldLayoutChg>
        <pc:sldLayoutChg chg="modTransition">
          <pc:chgData name="Melissa Coffman" userId="a7b7597c-0e93-4b25-9056-122cd2038b0f" providerId="ADAL" clId="{3B3EAD02-8135-4719-BD6E-D347797167ED}" dt="2020-04-28T16:33:31.947" v="18"/>
          <pc:sldLayoutMkLst>
            <pc:docMk/>
            <pc:sldMasterMk cId="3832321951" sldId="2147484906"/>
            <pc:sldLayoutMk cId="2353672987" sldId="2147484913"/>
          </pc:sldLayoutMkLst>
        </pc:sldLayoutChg>
        <pc:sldLayoutChg chg="modTransition">
          <pc:chgData name="Melissa Coffman" userId="a7b7597c-0e93-4b25-9056-122cd2038b0f" providerId="ADAL" clId="{3B3EAD02-8135-4719-BD6E-D347797167ED}" dt="2020-04-28T16:33:31.947" v="18"/>
          <pc:sldLayoutMkLst>
            <pc:docMk/>
            <pc:sldMasterMk cId="3832321951" sldId="2147484906"/>
            <pc:sldLayoutMk cId="3505024626" sldId="2147484914"/>
          </pc:sldLayoutMkLst>
        </pc:sldLayoutChg>
        <pc:sldLayoutChg chg="modTransition">
          <pc:chgData name="Melissa Coffman" userId="a7b7597c-0e93-4b25-9056-122cd2038b0f" providerId="ADAL" clId="{3B3EAD02-8135-4719-BD6E-D347797167ED}" dt="2020-04-28T16:33:31.947" v="18"/>
          <pc:sldLayoutMkLst>
            <pc:docMk/>
            <pc:sldMasterMk cId="3832321951" sldId="2147484906"/>
            <pc:sldLayoutMk cId="3996597831" sldId="2147484915"/>
          </pc:sldLayoutMkLst>
        </pc:sldLayoutChg>
        <pc:sldLayoutChg chg="modTransition">
          <pc:chgData name="Melissa Coffman" userId="a7b7597c-0e93-4b25-9056-122cd2038b0f" providerId="ADAL" clId="{3B3EAD02-8135-4719-BD6E-D347797167ED}" dt="2020-04-28T16:33:31.947" v="18"/>
          <pc:sldLayoutMkLst>
            <pc:docMk/>
            <pc:sldMasterMk cId="3832321951" sldId="2147484906"/>
            <pc:sldLayoutMk cId="1263081292" sldId="2147484921"/>
          </pc:sldLayoutMkLst>
        </pc:sldLayoutChg>
        <pc:sldLayoutChg chg="modTransition">
          <pc:chgData name="Melissa Coffman" userId="a7b7597c-0e93-4b25-9056-122cd2038b0f" providerId="ADAL" clId="{3B3EAD02-8135-4719-BD6E-D347797167ED}" dt="2020-04-28T16:33:31.947" v="18"/>
          <pc:sldLayoutMkLst>
            <pc:docMk/>
            <pc:sldMasterMk cId="3832321951" sldId="2147484906"/>
            <pc:sldLayoutMk cId="4047722572" sldId="2147484922"/>
          </pc:sldLayoutMkLst>
        </pc:sldLayoutChg>
      </pc:sldMasterChg>
      <pc:sldMasterChg chg="modTransition modSldLayout">
        <pc:chgData name="Melissa Coffman" userId="a7b7597c-0e93-4b25-9056-122cd2038b0f" providerId="ADAL" clId="{3B3EAD02-8135-4719-BD6E-D347797167ED}" dt="2020-04-28T16:33:36.213" v="49"/>
        <pc:sldMasterMkLst>
          <pc:docMk/>
          <pc:sldMasterMk cId="2843180966" sldId="2147484924"/>
        </pc:sldMasterMkLst>
        <pc:sldLayoutChg chg="addSp modTransition">
          <pc:chgData name="Melissa Coffman" userId="a7b7597c-0e93-4b25-9056-122cd2038b0f" providerId="ADAL" clId="{3B3EAD02-8135-4719-BD6E-D347797167ED}" dt="2020-04-28T16:33:36.213" v="49"/>
          <pc:sldLayoutMkLst>
            <pc:docMk/>
            <pc:sldMasterMk cId="2843180966" sldId="2147484924"/>
            <pc:sldLayoutMk cId="3619533550" sldId="2147484925"/>
          </pc:sldLayoutMkLst>
          <pc:picChg chg="add">
            <ac:chgData name="Melissa Coffman" userId="a7b7597c-0e93-4b25-9056-122cd2038b0f" providerId="ADAL" clId="{3B3EAD02-8135-4719-BD6E-D347797167ED}" dt="2020-04-28T16:33:36.213" v="49"/>
            <ac:picMkLst>
              <pc:docMk/>
              <pc:sldMasterMk cId="2843180966" sldId="2147484924"/>
              <pc:sldLayoutMk cId="3619533550" sldId="2147484925"/>
              <ac:picMk id="26" creationId="{6D24C23E-E6FC-40F6-BCB7-CBBCD49ACEF4}"/>
            </ac:picMkLst>
          </pc:picChg>
        </pc:sldLayoutChg>
        <pc:sldLayoutChg chg="modTransition">
          <pc:chgData name="Melissa Coffman" userId="a7b7597c-0e93-4b25-9056-122cd2038b0f" providerId="ADAL" clId="{3B3EAD02-8135-4719-BD6E-D347797167ED}" dt="2020-04-28T16:33:36.213" v="49"/>
          <pc:sldLayoutMkLst>
            <pc:docMk/>
            <pc:sldMasterMk cId="2843180966" sldId="2147484924"/>
            <pc:sldLayoutMk cId="1771211933" sldId="2147484926"/>
          </pc:sldLayoutMkLst>
        </pc:sldLayoutChg>
        <pc:sldLayoutChg chg="modTransition">
          <pc:chgData name="Melissa Coffman" userId="a7b7597c-0e93-4b25-9056-122cd2038b0f" providerId="ADAL" clId="{3B3EAD02-8135-4719-BD6E-D347797167ED}" dt="2020-04-28T16:33:36.213" v="49"/>
          <pc:sldLayoutMkLst>
            <pc:docMk/>
            <pc:sldMasterMk cId="2843180966" sldId="2147484924"/>
            <pc:sldLayoutMk cId="4152938841" sldId="2147484927"/>
          </pc:sldLayoutMkLst>
        </pc:sldLayoutChg>
        <pc:sldLayoutChg chg="modTransition">
          <pc:chgData name="Melissa Coffman" userId="a7b7597c-0e93-4b25-9056-122cd2038b0f" providerId="ADAL" clId="{3B3EAD02-8135-4719-BD6E-D347797167ED}" dt="2020-04-28T16:33:36.213" v="49"/>
          <pc:sldLayoutMkLst>
            <pc:docMk/>
            <pc:sldMasterMk cId="2843180966" sldId="2147484924"/>
            <pc:sldLayoutMk cId="3641447451" sldId="2147484928"/>
          </pc:sldLayoutMkLst>
        </pc:sldLayoutChg>
        <pc:sldLayoutChg chg="modTransition">
          <pc:chgData name="Melissa Coffman" userId="a7b7597c-0e93-4b25-9056-122cd2038b0f" providerId="ADAL" clId="{3B3EAD02-8135-4719-BD6E-D347797167ED}" dt="2020-04-28T16:33:36.213" v="49"/>
          <pc:sldLayoutMkLst>
            <pc:docMk/>
            <pc:sldMasterMk cId="2843180966" sldId="2147484924"/>
            <pc:sldLayoutMk cId="4154121035" sldId="2147484929"/>
          </pc:sldLayoutMkLst>
        </pc:sldLayoutChg>
        <pc:sldLayoutChg chg="modTransition">
          <pc:chgData name="Melissa Coffman" userId="a7b7597c-0e93-4b25-9056-122cd2038b0f" providerId="ADAL" clId="{3B3EAD02-8135-4719-BD6E-D347797167ED}" dt="2020-04-28T16:33:36.213" v="49"/>
          <pc:sldLayoutMkLst>
            <pc:docMk/>
            <pc:sldMasterMk cId="2843180966" sldId="2147484924"/>
            <pc:sldLayoutMk cId="3736257870" sldId="2147484930"/>
          </pc:sldLayoutMkLst>
        </pc:sldLayoutChg>
        <pc:sldLayoutChg chg="modTransition">
          <pc:chgData name="Melissa Coffman" userId="a7b7597c-0e93-4b25-9056-122cd2038b0f" providerId="ADAL" clId="{3B3EAD02-8135-4719-BD6E-D347797167ED}" dt="2020-04-28T16:33:36.213" v="49"/>
          <pc:sldLayoutMkLst>
            <pc:docMk/>
            <pc:sldMasterMk cId="2843180966" sldId="2147484924"/>
            <pc:sldLayoutMk cId="3653517070" sldId="2147484931"/>
          </pc:sldLayoutMkLst>
        </pc:sldLayoutChg>
        <pc:sldLayoutChg chg="modTransition">
          <pc:chgData name="Melissa Coffman" userId="a7b7597c-0e93-4b25-9056-122cd2038b0f" providerId="ADAL" clId="{3B3EAD02-8135-4719-BD6E-D347797167ED}" dt="2020-04-28T16:33:36.213" v="49"/>
          <pc:sldLayoutMkLst>
            <pc:docMk/>
            <pc:sldMasterMk cId="2843180966" sldId="2147484924"/>
            <pc:sldLayoutMk cId="3929368542" sldId="2147484932"/>
          </pc:sldLayoutMkLst>
        </pc:sldLayoutChg>
        <pc:sldLayoutChg chg="modTransition">
          <pc:chgData name="Melissa Coffman" userId="a7b7597c-0e93-4b25-9056-122cd2038b0f" providerId="ADAL" clId="{3B3EAD02-8135-4719-BD6E-D347797167ED}" dt="2020-04-28T16:33:36.213" v="49"/>
          <pc:sldLayoutMkLst>
            <pc:docMk/>
            <pc:sldMasterMk cId="2843180966" sldId="2147484924"/>
            <pc:sldLayoutMk cId="90405432" sldId="2147484933"/>
          </pc:sldLayoutMkLst>
        </pc:sldLayoutChg>
        <pc:sldLayoutChg chg="modTransition">
          <pc:chgData name="Melissa Coffman" userId="a7b7597c-0e93-4b25-9056-122cd2038b0f" providerId="ADAL" clId="{3B3EAD02-8135-4719-BD6E-D347797167ED}" dt="2020-04-28T16:33:36.213" v="49"/>
          <pc:sldLayoutMkLst>
            <pc:docMk/>
            <pc:sldMasterMk cId="2843180966" sldId="2147484924"/>
            <pc:sldLayoutMk cId="1792031021" sldId="2147484939"/>
          </pc:sldLayoutMkLst>
        </pc:sldLayoutChg>
        <pc:sldLayoutChg chg="modTransition">
          <pc:chgData name="Melissa Coffman" userId="a7b7597c-0e93-4b25-9056-122cd2038b0f" providerId="ADAL" clId="{3B3EAD02-8135-4719-BD6E-D347797167ED}" dt="2020-04-28T16:33:36.213" v="49"/>
          <pc:sldLayoutMkLst>
            <pc:docMk/>
            <pc:sldMasterMk cId="2843180966" sldId="2147484924"/>
            <pc:sldLayoutMk cId="4062934066" sldId="2147484940"/>
          </pc:sldLayoutMkLst>
        </pc:sldLayoutChg>
      </pc:sldMasterChg>
      <pc:sldMasterChg chg="modTransition setBg modSldLayout">
        <pc:chgData name="Melissa Coffman" userId="a7b7597c-0e93-4b25-9056-122cd2038b0f" providerId="ADAL" clId="{3B3EAD02-8135-4719-BD6E-D347797167ED}" dt="2020-04-28T17:21:08.571" v="392" actId="207"/>
        <pc:sldMasterMkLst>
          <pc:docMk/>
          <pc:sldMasterMk cId="3216741702" sldId="2147484942"/>
        </pc:sldMasterMkLst>
        <pc:sldLayoutChg chg="addSp delSp modSp modTransition">
          <pc:chgData name="Melissa Coffman" userId="a7b7597c-0e93-4b25-9056-122cd2038b0f" providerId="ADAL" clId="{3B3EAD02-8135-4719-BD6E-D347797167ED}" dt="2020-04-28T17:18:48.457" v="371" actId="207"/>
          <pc:sldLayoutMkLst>
            <pc:docMk/>
            <pc:sldMasterMk cId="3216741702" sldId="2147484942"/>
            <pc:sldLayoutMk cId="1459358781" sldId="2147484943"/>
          </pc:sldLayoutMkLst>
          <pc:spChg chg="mod">
            <ac:chgData name="Melissa Coffman" userId="a7b7597c-0e93-4b25-9056-122cd2038b0f" providerId="ADAL" clId="{3B3EAD02-8135-4719-BD6E-D347797167ED}" dt="2020-04-28T17:18:48.457" v="371" actId="207"/>
            <ac:spMkLst>
              <pc:docMk/>
              <pc:sldMasterMk cId="3216741702" sldId="2147484942"/>
              <pc:sldLayoutMk cId="1459358781" sldId="2147484943"/>
              <ac:spMk id="2" creationId="{00000000-0000-0000-0000-000000000000}"/>
            </ac:spMkLst>
          </pc:spChg>
          <pc:spChg chg="mod">
            <ac:chgData name="Melissa Coffman" userId="a7b7597c-0e93-4b25-9056-122cd2038b0f" providerId="ADAL" clId="{3B3EAD02-8135-4719-BD6E-D347797167ED}" dt="2020-04-28T17:10:53.693" v="316" actId="1076"/>
            <ac:spMkLst>
              <pc:docMk/>
              <pc:sldMasterMk cId="3216741702" sldId="2147484942"/>
              <pc:sldLayoutMk cId="1459358781" sldId="2147484943"/>
              <ac:spMk id="5" creationId="{00000000-0000-0000-0000-000000000000}"/>
            </ac:spMkLst>
          </pc:spChg>
          <pc:picChg chg="add del">
            <ac:chgData name="Melissa Coffman" userId="a7b7597c-0e93-4b25-9056-122cd2038b0f" providerId="ADAL" clId="{3B3EAD02-8135-4719-BD6E-D347797167ED}" dt="2020-04-28T16:34:26.364" v="51" actId="478"/>
            <ac:picMkLst>
              <pc:docMk/>
              <pc:sldMasterMk cId="3216741702" sldId="2147484942"/>
              <pc:sldLayoutMk cId="1459358781" sldId="2147484943"/>
              <ac:picMk id="19" creationId="{D2B55438-863F-4B6C-B5F1-CC56EB56CD1A}"/>
            </ac:picMkLst>
          </pc:picChg>
        </pc:sldLayoutChg>
        <pc:sldLayoutChg chg="modSp modTransition">
          <pc:chgData name="Melissa Coffman" userId="a7b7597c-0e93-4b25-9056-122cd2038b0f" providerId="ADAL" clId="{3B3EAD02-8135-4719-BD6E-D347797167ED}" dt="2020-04-28T17:19:58.177" v="379" actId="12"/>
          <pc:sldLayoutMkLst>
            <pc:docMk/>
            <pc:sldMasterMk cId="3216741702" sldId="2147484942"/>
            <pc:sldLayoutMk cId="324808281" sldId="2147484944"/>
          </pc:sldLayoutMkLst>
          <pc:spChg chg="mod">
            <ac:chgData name="Melissa Coffman" userId="a7b7597c-0e93-4b25-9056-122cd2038b0f" providerId="ADAL" clId="{3B3EAD02-8135-4719-BD6E-D347797167ED}" dt="2020-04-28T17:18:58.446" v="373" actId="207"/>
            <ac:spMkLst>
              <pc:docMk/>
              <pc:sldMasterMk cId="3216741702" sldId="2147484942"/>
              <pc:sldLayoutMk cId="324808281" sldId="2147484944"/>
              <ac:spMk id="2" creationId="{00000000-0000-0000-0000-000000000000}"/>
            </ac:spMkLst>
          </pc:spChg>
          <pc:spChg chg="mod">
            <ac:chgData name="Melissa Coffman" userId="a7b7597c-0e93-4b25-9056-122cd2038b0f" providerId="ADAL" clId="{3B3EAD02-8135-4719-BD6E-D347797167ED}" dt="2020-04-28T17:19:58.177" v="379" actId="12"/>
            <ac:spMkLst>
              <pc:docMk/>
              <pc:sldMasterMk cId="3216741702" sldId="2147484942"/>
              <pc:sldLayoutMk cId="324808281" sldId="2147484944"/>
              <ac:spMk id="3" creationId="{00000000-0000-0000-0000-000000000000}"/>
            </ac:spMkLst>
          </pc:spChg>
          <pc:spChg chg="mod">
            <ac:chgData name="Melissa Coffman" userId="a7b7597c-0e93-4b25-9056-122cd2038b0f" providerId="ADAL" clId="{3B3EAD02-8135-4719-BD6E-D347797167ED}" dt="2020-04-28T17:11:03.739" v="318" actId="1076"/>
            <ac:spMkLst>
              <pc:docMk/>
              <pc:sldMasterMk cId="3216741702" sldId="2147484942"/>
              <pc:sldLayoutMk cId="324808281" sldId="2147484944"/>
              <ac:spMk id="5" creationId="{00000000-0000-0000-0000-000000000000}"/>
            </ac:spMkLst>
          </pc:spChg>
        </pc:sldLayoutChg>
        <pc:sldLayoutChg chg="modSp modTransition">
          <pc:chgData name="Melissa Coffman" userId="a7b7597c-0e93-4b25-9056-122cd2038b0f" providerId="ADAL" clId="{3B3EAD02-8135-4719-BD6E-D347797167ED}" dt="2020-04-28T17:19:02.996" v="374" actId="207"/>
          <pc:sldLayoutMkLst>
            <pc:docMk/>
            <pc:sldMasterMk cId="3216741702" sldId="2147484942"/>
            <pc:sldLayoutMk cId="1380473588" sldId="2147484945"/>
          </pc:sldLayoutMkLst>
          <pc:spChg chg="mod">
            <ac:chgData name="Melissa Coffman" userId="a7b7597c-0e93-4b25-9056-122cd2038b0f" providerId="ADAL" clId="{3B3EAD02-8135-4719-BD6E-D347797167ED}" dt="2020-04-28T17:19:02.996" v="374" actId="207"/>
            <ac:spMkLst>
              <pc:docMk/>
              <pc:sldMasterMk cId="3216741702" sldId="2147484942"/>
              <pc:sldLayoutMk cId="1380473588" sldId="2147484945"/>
              <ac:spMk id="2" creationId="{00000000-0000-0000-0000-000000000000}"/>
            </ac:spMkLst>
          </pc:spChg>
          <pc:spChg chg="mod">
            <ac:chgData name="Melissa Coffman" userId="a7b7597c-0e93-4b25-9056-122cd2038b0f" providerId="ADAL" clId="{3B3EAD02-8135-4719-BD6E-D347797167ED}" dt="2020-04-28T17:11:18.618" v="321" actId="1076"/>
            <ac:spMkLst>
              <pc:docMk/>
              <pc:sldMasterMk cId="3216741702" sldId="2147484942"/>
              <pc:sldLayoutMk cId="1380473588" sldId="2147484945"/>
              <ac:spMk id="5" creationId="{00000000-0000-0000-0000-000000000000}"/>
            </ac:spMkLst>
          </pc:spChg>
        </pc:sldLayoutChg>
        <pc:sldLayoutChg chg="modSp modTransition">
          <pc:chgData name="Melissa Coffman" userId="a7b7597c-0e93-4b25-9056-122cd2038b0f" providerId="ADAL" clId="{3B3EAD02-8135-4719-BD6E-D347797167ED}" dt="2020-04-28T17:19:08.216" v="375" actId="207"/>
          <pc:sldLayoutMkLst>
            <pc:docMk/>
            <pc:sldMasterMk cId="3216741702" sldId="2147484942"/>
            <pc:sldLayoutMk cId="950715505" sldId="2147484946"/>
          </pc:sldLayoutMkLst>
          <pc:spChg chg="mod">
            <ac:chgData name="Melissa Coffman" userId="a7b7597c-0e93-4b25-9056-122cd2038b0f" providerId="ADAL" clId="{3B3EAD02-8135-4719-BD6E-D347797167ED}" dt="2020-04-28T17:19:08.216" v="375" actId="207"/>
            <ac:spMkLst>
              <pc:docMk/>
              <pc:sldMasterMk cId="3216741702" sldId="2147484942"/>
              <pc:sldLayoutMk cId="950715505" sldId="2147484946"/>
              <ac:spMk id="2" creationId="{00000000-0000-0000-0000-000000000000}"/>
            </ac:spMkLst>
          </pc:spChg>
          <pc:spChg chg="mod">
            <ac:chgData name="Melissa Coffman" userId="a7b7597c-0e93-4b25-9056-122cd2038b0f" providerId="ADAL" clId="{3B3EAD02-8135-4719-BD6E-D347797167ED}" dt="2020-04-28T17:11:26.298" v="323" actId="1076"/>
            <ac:spMkLst>
              <pc:docMk/>
              <pc:sldMasterMk cId="3216741702" sldId="2147484942"/>
              <pc:sldLayoutMk cId="950715505" sldId="2147484946"/>
              <ac:spMk id="6" creationId="{00000000-0000-0000-0000-000000000000}"/>
            </ac:spMkLst>
          </pc:spChg>
        </pc:sldLayoutChg>
        <pc:sldLayoutChg chg="modSp modTransition">
          <pc:chgData name="Melissa Coffman" userId="a7b7597c-0e93-4b25-9056-122cd2038b0f" providerId="ADAL" clId="{3B3EAD02-8135-4719-BD6E-D347797167ED}" dt="2020-04-28T17:20:16.341" v="382" actId="12"/>
          <pc:sldLayoutMkLst>
            <pc:docMk/>
            <pc:sldMasterMk cId="3216741702" sldId="2147484942"/>
            <pc:sldLayoutMk cId="2113153805" sldId="2147484947"/>
          </pc:sldLayoutMkLst>
          <pc:spChg chg="mod">
            <ac:chgData name="Melissa Coffman" userId="a7b7597c-0e93-4b25-9056-122cd2038b0f" providerId="ADAL" clId="{3B3EAD02-8135-4719-BD6E-D347797167ED}" dt="2020-04-28T17:19:15.165" v="376" actId="207"/>
            <ac:spMkLst>
              <pc:docMk/>
              <pc:sldMasterMk cId="3216741702" sldId="2147484942"/>
              <pc:sldLayoutMk cId="2113153805" sldId="2147484947"/>
              <ac:spMk id="2" creationId="{00000000-0000-0000-0000-000000000000}"/>
            </ac:spMkLst>
          </pc:spChg>
          <pc:spChg chg="mod">
            <ac:chgData name="Melissa Coffman" userId="a7b7597c-0e93-4b25-9056-122cd2038b0f" providerId="ADAL" clId="{3B3EAD02-8135-4719-BD6E-D347797167ED}" dt="2020-04-28T17:20:12.192" v="381" actId="12"/>
            <ac:spMkLst>
              <pc:docMk/>
              <pc:sldMasterMk cId="3216741702" sldId="2147484942"/>
              <pc:sldLayoutMk cId="2113153805" sldId="2147484947"/>
              <ac:spMk id="4" creationId="{00000000-0000-0000-0000-000000000000}"/>
            </ac:spMkLst>
          </pc:spChg>
          <pc:spChg chg="mod">
            <ac:chgData name="Melissa Coffman" userId="a7b7597c-0e93-4b25-9056-122cd2038b0f" providerId="ADAL" clId="{3B3EAD02-8135-4719-BD6E-D347797167ED}" dt="2020-04-28T17:20:16.341" v="382" actId="12"/>
            <ac:spMkLst>
              <pc:docMk/>
              <pc:sldMasterMk cId="3216741702" sldId="2147484942"/>
              <pc:sldLayoutMk cId="2113153805" sldId="2147484947"/>
              <ac:spMk id="6" creationId="{00000000-0000-0000-0000-000000000000}"/>
            </ac:spMkLst>
          </pc:spChg>
          <pc:spChg chg="mod">
            <ac:chgData name="Melissa Coffman" userId="a7b7597c-0e93-4b25-9056-122cd2038b0f" providerId="ADAL" clId="{3B3EAD02-8135-4719-BD6E-D347797167ED}" dt="2020-04-28T17:11:34.797" v="325" actId="1076"/>
            <ac:spMkLst>
              <pc:docMk/>
              <pc:sldMasterMk cId="3216741702" sldId="2147484942"/>
              <pc:sldLayoutMk cId="2113153805" sldId="2147484947"/>
              <ac:spMk id="8" creationId="{00000000-0000-0000-0000-000000000000}"/>
            </ac:spMkLst>
          </pc:spChg>
        </pc:sldLayoutChg>
        <pc:sldLayoutChg chg="modSp modTransition">
          <pc:chgData name="Melissa Coffman" userId="a7b7597c-0e93-4b25-9056-122cd2038b0f" providerId="ADAL" clId="{3B3EAD02-8135-4719-BD6E-D347797167ED}" dt="2020-04-28T17:19:20.761" v="377" actId="207"/>
          <pc:sldLayoutMkLst>
            <pc:docMk/>
            <pc:sldMasterMk cId="3216741702" sldId="2147484942"/>
            <pc:sldLayoutMk cId="589459100" sldId="2147484948"/>
          </pc:sldLayoutMkLst>
          <pc:spChg chg="mod">
            <ac:chgData name="Melissa Coffman" userId="a7b7597c-0e93-4b25-9056-122cd2038b0f" providerId="ADAL" clId="{3B3EAD02-8135-4719-BD6E-D347797167ED}" dt="2020-04-28T17:19:20.761" v="377" actId="207"/>
            <ac:spMkLst>
              <pc:docMk/>
              <pc:sldMasterMk cId="3216741702" sldId="2147484942"/>
              <pc:sldLayoutMk cId="589459100" sldId="2147484948"/>
              <ac:spMk id="2" creationId="{00000000-0000-0000-0000-000000000000}"/>
            </ac:spMkLst>
          </pc:spChg>
          <pc:spChg chg="mod">
            <ac:chgData name="Melissa Coffman" userId="a7b7597c-0e93-4b25-9056-122cd2038b0f" providerId="ADAL" clId="{3B3EAD02-8135-4719-BD6E-D347797167ED}" dt="2020-04-28T17:11:44.425" v="327" actId="1076"/>
            <ac:spMkLst>
              <pc:docMk/>
              <pc:sldMasterMk cId="3216741702" sldId="2147484942"/>
              <pc:sldLayoutMk cId="589459100" sldId="2147484948"/>
              <ac:spMk id="4" creationId="{00000000-0000-0000-0000-000000000000}"/>
            </ac:spMkLst>
          </pc:spChg>
        </pc:sldLayoutChg>
        <pc:sldLayoutChg chg="modSp modTransition">
          <pc:chgData name="Melissa Coffman" userId="a7b7597c-0e93-4b25-9056-122cd2038b0f" providerId="ADAL" clId="{3B3EAD02-8135-4719-BD6E-D347797167ED}" dt="2020-04-28T17:11:53.516" v="329" actId="1076"/>
          <pc:sldLayoutMkLst>
            <pc:docMk/>
            <pc:sldMasterMk cId="3216741702" sldId="2147484942"/>
            <pc:sldLayoutMk cId="860718385" sldId="2147484949"/>
          </pc:sldLayoutMkLst>
          <pc:spChg chg="mod">
            <ac:chgData name="Melissa Coffman" userId="a7b7597c-0e93-4b25-9056-122cd2038b0f" providerId="ADAL" clId="{3B3EAD02-8135-4719-BD6E-D347797167ED}" dt="2020-04-28T17:11:53.516" v="329" actId="1076"/>
            <ac:spMkLst>
              <pc:docMk/>
              <pc:sldMasterMk cId="3216741702" sldId="2147484942"/>
              <pc:sldLayoutMk cId="860718385" sldId="2147484949"/>
              <ac:spMk id="3" creationId="{00000000-0000-0000-0000-000000000000}"/>
            </ac:spMkLst>
          </pc:spChg>
        </pc:sldLayoutChg>
        <pc:sldLayoutChg chg="modSp modTransition">
          <pc:chgData name="Melissa Coffman" userId="a7b7597c-0e93-4b25-9056-122cd2038b0f" providerId="ADAL" clId="{3B3EAD02-8135-4719-BD6E-D347797167ED}" dt="2020-04-28T17:20:24.361" v="383" actId="12"/>
          <pc:sldLayoutMkLst>
            <pc:docMk/>
            <pc:sldMasterMk cId="3216741702" sldId="2147484942"/>
            <pc:sldLayoutMk cId="1143994614" sldId="2147484950"/>
          </pc:sldLayoutMkLst>
          <pc:spChg chg="mod">
            <ac:chgData name="Melissa Coffman" userId="a7b7597c-0e93-4b25-9056-122cd2038b0f" providerId="ADAL" clId="{3B3EAD02-8135-4719-BD6E-D347797167ED}" dt="2020-04-28T17:19:25.496" v="378" actId="207"/>
            <ac:spMkLst>
              <pc:docMk/>
              <pc:sldMasterMk cId="3216741702" sldId="2147484942"/>
              <pc:sldLayoutMk cId="1143994614" sldId="2147484950"/>
              <ac:spMk id="2" creationId="{00000000-0000-0000-0000-000000000000}"/>
            </ac:spMkLst>
          </pc:spChg>
          <pc:spChg chg="mod">
            <ac:chgData name="Melissa Coffman" userId="a7b7597c-0e93-4b25-9056-122cd2038b0f" providerId="ADAL" clId="{3B3EAD02-8135-4719-BD6E-D347797167ED}" dt="2020-04-28T17:20:24.361" v="383" actId="12"/>
            <ac:spMkLst>
              <pc:docMk/>
              <pc:sldMasterMk cId="3216741702" sldId="2147484942"/>
              <pc:sldLayoutMk cId="1143994614" sldId="2147484950"/>
              <ac:spMk id="3" creationId="{00000000-0000-0000-0000-000000000000}"/>
            </ac:spMkLst>
          </pc:spChg>
          <pc:spChg chg="mod">
            <ac:chgData name="Melissa Coffman" userId="a7b7597c-0e93-4b25-9056-122cd2038b0f" providerId="ADAL" clId="{3B3EAD02-8135-4719-BD6E-D347797167ED}" dt="2020-04-28T17:11:59.929" v="331" actId="1076"/>
            <ac:spMkLst>
              <pc:docMk/>
              <pc:sldMasterMk cId="3216741702" sldId="2147484942"/>
              <pc:sldLayoutMk cId="1143994614" sldId="2147484950"/>
              <ac:spMk id="6" creationId="{00000000-0000-0000-0000-000000000000}"/>
            </ac:spMkLst>
          </pc:spChg>
        </pc:sldLayoutChg>
        <pc:sldLayoutChg chg="modSp modTransition">
          <pc:chgData name="Melissa Coffman" userId="a7b7597c-0e93-4b25-9056-122cd2038b0f" providerId="ADAL" clId="{3B3EAD02-8135-4719-BD6E-D347797167ED}" dt="2020-04-28T17:20:30.756" v="384" actId="207"/>
          <pc:sldLayoutMkLst>
            <pc:docMk/>
            <pc:sldMasterMk cId="3216741702" sldId="2147484942"/>
            <pc:sldLayoutMk cId="97287208" sldId="2147484951"/>
          </pc:sldLayoutMkLst>
          <pc:spChg chg="mod">
            <ac:chgData name="Melissa Coffman" userId="a7b7597c-0e93-4b25-9056-122cd2038b0f" providerId="ADAL" clId="{3B3EAD02-8135-4719-BD6E-D347797167ED}" dt="2020-04-28T17:20:30.756" v="384" actId="207"/>
            <ac:spMkLst>
              <pc:docMk/>
              <pc:sldMasterMk cId="3216741702" sldId="2147484942"/>
              <pc:sldLayoutMk cId="97287208" sldId="2147484951"/>
              <ac:spMk id="2" creationId="{00000000-0000-0000-0000-000000000000}"/>
            </ac:spMkLst>
          </pc:spChg>
          <pc:spChg chg="mod">
            <ac:chgData name="Melissa Coffman" userId="a7b7597c-0e93-4b25-9056-122cd2038b0f" providerId="ADAL" clId="{3B3EAD02-8135-4719-BD6E-D347797167ED}" dt="2020-04-28T17:12:06.738" v="333" actId="1076"/>
            <ac:spMkLst>
              <pc:docMk/>
              <pc:sldMasterMk cId="3216741702" sldId="2147484942"/>
              <pc:sldLayoutMk cId="97287208" sldId="2147484951"/>
              <ac:spMk id="6" creationId="{00000000-0000-0000-0000-000000000000}"/>
            </ac:spMkLst>
          </pc:spChg>
        </pc:sldLayoutChg>
        <pc:sldLayoutChg chg="modSp">
          <pc:chgData name="Melissa Coffman" userId="a7b7597c-0e93-4b25-9056-122cd2038b0f" providerId="ADAL" clId="{3B3EAD02-8135-4719-BD6E-D347797167ED}" dt="2020-04-28T17:20:35.646" v="385" actId="207"/>
          <pc:sldLayoutMkLst>
            <pc:docMk/>
            <pc:sldMasterMk cId="3216741702" sldId="2147484942"/>
            <pc:sldLayoutMk cId="2129444071" sldId="2147484952"/>
          </pc:sldLayoutMkLst>
          <pc:spChg chg="mod">
            <ac:chgData name="Melissa Coffman" userId="a7b7597c-0e93-4b25-9056-122cd2038b0f" providerId="ADAL" clId="{3B3EAD02-8135-4719-BD6E-D347797167ED}" dt="2020-04-28T17:20:35.646" v="385" actId="207"/>
            <ac:spMkLst>
              <pc:docMk/>
              <pc:sldMasterMk cId="3216741702" sldId="2147484942"/>
              <pc:sldLayoutMk cId="2129444071" sldId="2147484952"/>
              <ac:spMk id="2" creationId="{00000000-0000-0000-0000-000000000000}"/>
            </ac:spMkLst>
          </pc:spChg>
          <pc:spChg chg="mod">
            <ac:chgData name="Melissa Coffman" userId="a7b7597c-0e93-4b25-9056-122cd2038b0f" providerId="ADAL" clId="{3B3EAD02-8135-4719-BD6E-D347797167ED}" dt="2020-04-28T17:12:16.213" v="335" actId="1076"/>
            <ac:spMkLst>
              <pc:docMk/>
              <pc:sldMasterMk cId="3216741702" sldId="2147484942"/>
              <pc:sldLayoutMk cId="2129444071" sldId="2147484952"/>
              <ac:spMk id="5" creationId="{00000000-0000-0000-0000-000000000000}"/>
            </ac:spMkLst>
          </pc:spChg>
        </pc:sldLayoutChg>
        <pc:sldLayoutChg chg="modSp">
          <pc:chgData name="Melissa Coffman" userId="a7b7597c-0e93-4b25-9056-122cd2038b0f" providerId="ADAL" clId="{3B3EAD02-8135-4719-BD6E-D347797167ED}" dt="2020-04-28T17:20:39.977" v="386" actId="207"/>
          <pc:sldLayoutMkLst>
            <pc:docMk/>
            <pc:sldMasterMk cId="3216741702" sldId="2147484942"/>
            <pc:sldLayoutMk cId="1620947223" sldId="2147484953"/>
          </pc:sldLayoutMkLst>
          <pc:spChg chg="mod">
            <ac:chgData name="Melissa Coffman" userId="a7b7597c-0e93-4b25-9056-122cd2038b0f" providerId="ADAL" clId="{3B3EAD02-8135-4719-BD6E-D347797167ED}" dt="2020-04-28T17:20:39.977" v="386" actId="207"/>
            <ac:spMkLst>
              <pc:docMk/>
              <pc:sldMasterMk cId="3216741702" sldId="2147484942"/>
              <pc:sldLayoutMk cId="1620947223" sldId="2147484953"/>
              <ac:spMk id="2" creationId="{00000000-0000-0000-0000-000000000000}"/>
            </ac:spMkLst>
          </pc:spChg>
        </pc:sldLayoutChg>
        <pc:sldLayoutChg chg="modSp">
          <pc:chgData name="Melissa Coffman" userId="a7b7597c-0e93-4b25-9056-122cd2038b0f" providerId="ADAL" clId="{3B3EAD02-8135-4719-BD6E-D347797167ED}" dt="2020-04-28T17:20:43.488" v="387" actId="207"/>
          <pc:sldLayoutMkLst>
            <pc:docMk/>
            <pc:sldMasterMk cId="3216741702" sldId="2147484942"/>
            <pc:sldLayoutMk cId="2584989700" sldId="2147484954"/>
          </pc:sldLayoutMkLst>
          <pc:spChg chg="mod">
            <ac:chgData name="Melissa Coffman" userId="a7b7597c-0e93-4b25-9056-122cd2038b0f" providerId="ADAL" clId="{3B3EAD02-8135-4719-BD6E-D347797167ED}" dt="2020-04-28T17:20:43.488" v="387" actId="207"/>
            <ac:spMkLst>
              <pc:docMk/>
              <pc:sldMasterMk cId="3216741702" sldId="2147484942"/>
              <pc:sldLayoutMk cId="2584989700" sldId="2147484954"/>
              <ac:spMk id="2" creationId="{00000000-0000-0000-0000-000000000000}"/>
            </ac:spMkLst>
          </pc:spChg>
          <pc:spChg chg="mod">
            <ac:chgData name="Melissa Coffman" userId="a7b7597c-0e93-4b25-9056-122cd2038b0f" providerId="ADAL" clId="{3B3EAD02-8135-4719-BD6E-D347797167ED}" dt="2020-04-28T17:12:20.288" v="336"/>
            <ac:spMkLst>
              <pc:docMk/>
              <pc:sldMasterMk cId="3216741702" sldId="2147484942"/>
              <pc:sldLayoutMk cId="2584989700" sldId="2147484954"/>
              <ac:spMk id="5" creationId="{00000000-0000-0000-0000-000000000000}"/>
            </ac:spMkLst>
          </pc:spChg>
        </pc:sldLayoutChg>
        <pc:sldLayoutChg chg="modSp">
          <pc:chgData name="Melissa Coffman" userId="a7b7597c-0e93-4b25-9056-122cd2038b0f" providerId="ADAL" clId="{3B3EAD02-8135-4719-BD6E-D347797167ED}" dt="2020-04-28T17:20:47.891" v="388" actId="207"/>
          <pc:sldLayoutMkLst>
            <pc:docMk/>
            <pc:sldMasterMk cId="3216741702" sldId="2147484942"/>
            <pc:sldLayoutMk cId="3118236877" sldId="2147484955"/>
          </pc:sldLayoutMkLst>
          <pc:spChg chg="mod">
            <ac:chgData name="Melissa Coffman" userId="a7b7597c-0e93-4b25-9056-122cd2038b0f" providerId="ADAL" clId="{3B3EAD02-8135-4719-BD6E-D347797167ED}" dt="2020-04-28T17:20:47.891" v="388" actId="207"/>
            <ac:spMkLst>
              <pc:docMk/>
              <pc:sldMasterMk cId="3216741702" sldId="2147484942"/>
              <pc:sldLayoutMk cId="3118236877" sldId="2147484955"/>
              <ac:spMk id="2" creationId="{00000000-0000-0000-0000-000000000000}"/>
            </ac:spMkLst>
          </pc:spChg>
          <pc:spChg chg="mod">
            <ac:chgData name="Melissa Coffman" userId="a7b7597c-0e93-4b25-9056-122cd2038b0f" providerId="ADAL" clId="{3B3EAD02-8135-4719-BD6E-D347797167ED}" dt="2020-04-28T17:12:26.358" v="337"/>
            <ac:spMkLst>
              <pc:docMk/>
              <pc:sldMasterMk cId="3216741702" sldId="2147484942"/>
              <pc:sldLayoutMk cId="3118236877" sldId="2147484955"/>
              <ac:spMk id="5" creationId="{00000000-0000-0000-0000-000000000000}"/>
            </ac:spMkLst>
          </pc:spChg>
        </pc:sldLayoutChg>
        <pc:sldLayoutChg chg="modSp">
          <pc:chgData name="Melissa Coffman" userId="a7b7597c-0e93-4b25-9056-122cd2038b0f" providerId="ADAL" clId="{3B3EAD02-8135-4719-BD6E-D347797167ED}" dt="2020-04-28T17:20:51.256" v="389" actId="207"/>
          <pc:sldLayoutMkLst>
            <pc:docMk/>
            <pc:sldMasterMk cId="3216741702" sldId="2147484942"/>
            <pc:sldLayoutMk cId="2014286989" sldId="2147484956"/>
          </pc:sldLayoutMkLst>
          <pc:spChg chg="mod">
            <ac:chgData name="Melissa Coffman" userId="a7b7597c-0e93-4b25-9056-122cd2038b0f" providerId="ADAL" clId="{3B3EAD02-8135-4719-BD6E-D347797167ED}" dt="2020-04-28T17:20:51.256" v="389" actId="207"/>
            <ac:spMkLst>
              <pc:docMk/>
              <pc:sldMasterMk cId="3216741702" sldId="2147484942"/>
              <pc:sldLayoutMk cId="2014286989" sldId="2147484956"/>
              <ac:spMk id="2" creationId="{00000000-0000-0000-0000-000000000000}"/>
            </ac:spMkLst>
          </pc:spChg>
          <pc:spChg chg="mod">
            <ac:chgData name="Melissa Coffman" userId="a7b7597c-0e93-4b25-9056-122cd2038b0f" providerId="ADAL" clId="{3B3EAD02-8135-4719-BD6E-D347797167ED}" dt="2020-04-28T17:12:33.244" v="339" actId="1076"/>
            <ac:spMkLst>
              <pc:docMk/>
              <pc:sldMasterMk cId="3216741702" sldId="2147484942"/>
              <pc:sldLayoutMk cId="2014286989" sldId="2147484956"/>
              <ac:spMk id="5" creationId="{00000000-0000-0000-0000-000000000000}"/>
            </ac:spMkLst>
          </pc:spChg>
        </pc:sldLayoutChg>
        <pc:sldLayoutChg chg="modSp modTransition">
          <pc:chgData name="Melissa Coffman" userId="a7b7597c-0e93-4b25-9056-122cd2038b0f" providerId="ADAL" clId="{3B3EAD02-8135-4719-BD6E-D347797167ED}" dt="2020-04-28T17:20:57.489" v="390" actId="207"/>
          <pc:sldLayoutMkLst>
            <pc:docMk/>
            <pc:sldMasterMk cId="3216741702" sldId="2147484942"/>
            <pc:sldLayoutMk cId="1577686433" sldId="2147484957"/>
          </pc:sldLayoutMkLst>
          <pc:spChg chg="mod">
            <ac:chgData name="Melissa Coffman" userId="a7b7597c-0e93-4b25-9056-122cd2038b0f" providerId="ADAL" clId="{3B3EAD02-8135-4719-BD6E-D347797167ED}" dt="2020-04-28T17:20:57.489" v="390" actId="207"/>
            <ac:spMkLst>
              <pc:docMk/>
              <pc:sldMasterMk cId="3216741702" sldId="2147484942"/>
              <pc:sldLayoutMk cId="1577686433" sldId="2147484957"/>
              <ac:spMk id="2" creationId="{00000000-0000-0000-0000-000000000000}"/>
            </ac:spMkLst>
          </pc:spChg>
          <pc:spChg chg="mod">
            <ac:chgData name="Melissa Coffman" userId="a7b7597c-0e93-4b25-9056-122cd2038b0f" providerId="ADAL" clId="{3B3EAD02-8135-4719-BD6E-D347797167ED}" dt="2020-04-28T17:12:40.429" v="341" actId="1076"/>
            <ac:spMkLst>
              <pc:docMk/>
              <pc:sldMasterMk cId="3216741702" sldId="2147484942"/>
              <pc:sldLayoutMk cId="1577686433" sldId="2147484957"/>
              <ac:spMk id="5" creationId="{00000000-0000-0000-0000-000000000000}"/>
            </ac:spMkLst>
          </pc:spChg>
        </pc:sldLayoutChg>
        <pc:sldLayoutChg chg="modSp modTransition">
          <pc:chgData name="Melissa Coffman" userId="a7b7597c-0e93-4b25-9056-122cd2038b0f" providerId="ADAL" clId="{3B3EAD02-8135-4719-BD6E-D347797167ED}" dt="2020-04-28T17:21:04.377" v="391" actId="207"/>
          <pc:sldLayoutMkLst>
            <pc:docMk/>
            <pc:sldMasterMk cId="3216741702" sldId="2147484942"/>
            <pc:sldLayoutMk cId="3258806539" sldId="2147484958"/>
          </pc:sldLayoutMkLst>
          <pc:spChg chg="mod">
            <ac:chgData name="Melissa Coffman" userId="a7b7597c-0e93-4b25-9056-122cd2038b0f" providerId="ADAL" clId="{3B3EAD02-8135-4719-BD6E-D347797167ED}" dt="2020-04-28T17:21:04.377" v="391" actId="207"/>
            <ac:spMkLst>
              <pc:docMk/>
              <pc:sldMasterMk cId="3216741702" sldId="2147484942"/>
              <pc:sldLayoutMk cId="3258806539" sldId="2147484958"/>
              <ac:spMk id="2" creationId="{00000000-0000-0000-0000-000000000000}"/>
            </ac:spMkLst>
          </pc:spChg>
          <pc:spChg chg="mod">
            <ac:chgData name="Melissa Coffman" userId="a7b7597c-0e93-4b25-9056-122cd2038b0f" providerId="ADAL" clId="{3B3EAD02-8135-4719-BD6E-D347797167ED}" dt="2020-04-28T17:12:49.298" v="343" actId="1076"/>
            <ac:spMkLst>
              <pc:docMk/>
              <pc:sldMasterMk cId="3216741702" sldId="2147484942"/>
              <pc:sldLayoutMk cId="3258806539" sldId="2147484958"/>
              <ac:spMk id="5" creationId="{00000000-0000-0000-0000-000000000000}"/>
            </ac:spMkLst>
          </pc:spChg>
        </pc:sldLayoutChg>
        <pc:sldLayoutChg chg="modSp">
          <pc:chgData name="Melissa Coffman" userId="a7b7597c-0e93-4b25-9056-122cd2038b0f" providerId="ADAL" clId="{3B3EAD02-8135-4719-BD6E-D347797167ED}" dt="2020-04-28T17:21:08.571" v="392" actId="207"/>
          <pc:sldLayoutMkLst>
            <pc:docMk/>
            <pc:sldMasterMk cId="3216741702" sldId="2147484942"/>
            <pc:sldLayoutMk cId="2013293775" sldId="2147484959"/>
          </pc:sldLayoutMkLst>
          <pc:spChg chg="mod">
            <ac:chgData name="Melissa Coffman" userId="a7b7597c-0e93-4b25-9056-122cd2038b0f" providerId="ADAL" clId="{3B3EAD02-8135-4719-BD6E-D347797167ED}" dt="2020-04-28T17:21:08.571" v="392" actId="207"/>
            <ac:spMkLst>
              <pc:docMk/>
              <pc:sldMasterMk cId="3216741702" sldId="2147484942"/>
              <pc:sldLayoutMk cId="2013293775" sldId="2147484959"/>
              <ac:spMk id="2" creationId="{00000000-0000-0000-0000-000000000000}"/>
            </ac:spMkLst>
          </pc:spChg>
          <pc:spChg chg="mod">
            <ac:chgData name="Melissa Coffman" userId="a7b7597c-0e93-4b25-9056-122cd2038b0f" providerId="ADAL" clId="{3B3EAD02-8135-4719-BD6E-D347797167ED}" dt="2020-04-28T17:12:56.603" v="345" actId="1076"/>
            <ac:spMkLst>
              <pc:docMk/>
              <pc:sldMasterMk cId="3216741702" sldId="2147484942"/>
              <pc:sldLayoutMk cId="2013293775" sldId="2147484959"/>
              <ac:spMk id="6" creationId="{00000000-0000-0000-0000-000000000000}"/>
            </ac:spMkLst>
          </pc:spChg>
        </pc:sldLayoutChg>
      </pc:sldMasterChg>
    </pc:docChg>
  </pc:docChgLst>
  <pc:docChgLst>
    <pc:chgData name="Melissa Coffman" userId="a7b7597c-0e93-4b25-9056-122cd2038b0f" providerId="ADAL" clId="{F8399577-5A29-4789-B8EE-85078EEBA0B3}"/>
    <pc:docChg chg="modSld modNotesMaster modHandout">
      <pc:chgData name="Melissa Coffman" userId="a7b7597c-0e93-4b25-9056-122cd2038b0f" providerId="ADAL" clId="{F8399577-5A29-4789-B8EE-85078EEBA0B3}" dt="2021-07-08T18:01:39.194" v="0"/>
      <pc:docMkLst>
        <pc:docMk/>
      </pc:docMkLst>
      <pc:sldChg chg="modNotes">
        <pc:chgData name="Melissa Coffman" userId="a7b7597c-0e93-4b25-9056-122cd2038b0f" providerId="ADAL" clId="{F8399577-5A29-4789-B8EE-85078EEBA0B3}" dt="2021-07-08T18:01:39.194" v="0"/>
        <pc:sldMkLst>
          <pc:docMk/>
          <pc:sldMk cId="0" sldId="267"/>
        </pc:sldMkLst>
      </pc:sldChg>
      <pc:sldChg chg="modNotes">
        <pc:chgData name="Melissa Coffman" userId="a7b7597c-0e93-4b25-9056-122cd2038b0f" providerId="ADAL" clId="{F8399577-5A29-4789-B8EE-85078EEBA0B3}" dt="2021-07-08T18:01:39.194" v="0"/>
        <pc:sldMkLst>
          <pc:docMk/>
          <pc:sldMk cId="0" sldId="328"/>
        </pc:sldMkLst>
      </pc:sldChg>
      <pc:sldChg chg="modNotes">
        <pc:chgData name="Melissa Coffman" userId="a7b7597c-0e93-4b25-9056-122cd2038b0f" providerId="ADAL" clId="{F8399577-5A29-4789-B8EE-85078EEBA0B3}" dt="2021-07-08T18:01:39.194" v="0"/>
        <pc:sldMkLst>
          <pc:docMk/>
          <pc:sldMk cId="0" sldId="337"/>
        </pc:sldMkLst>
      </pc:sldChg>
      <pc:sldChg chg="modNotes">
        <pc:chgData name="Melissa Coffman" userId="a7b7597c-0e93-4b25-9056-122cd2038b0f" providerId="ADAL" clId="{F8399577-5A29-4789-B8EE-85078EEBA0B3}" dt="2021-07-08T18:01:39.194" v="0"/>
        <pc:sldMkLst>
          <pc:docMk/>
          <pc:sldMk cId="0" sldId="349"/>
        </pc:sldMkLst>
      </pc:sldChg>
      <pc:sldChg chg="modNotes">
        <pc:chgData name="Melissa Coffman" userId="a7b7597c-0e93-4b25-9056-122cd2038b0f" providerId="ADAL" clId="{F8399577-5A29-4789-B8EE-85078EEBA0B3}" dt="2021-07-08T18:01:39.194" v="0"/>
        <pc:sldMkLst>
          <pc:docMk/>
          <pc:sldMk cId="0" sldId="388"/>
        </pc:sldMkLst>
      </pc:sldChg>
      <pc:sldChg chg="modNotes">
        <pc:chgData name="Melissa Coffman" userId="a7b7597c-0e93-4b25-9056-122cd2038b0f" providerId="ADAL" clId="{F8399577-5A29-4789-B8EE-85078EEBA0B3}" dt="2021-07-08T18:01:39.194" v="0"/>
        <pc:sldMkLst>
          <pc:docMk/>
          <pc:sldMk cId="351567322" sldId="413"/>
        </pc:sldMkLst>
      </pc:sldChg>
      <pc:sldChg chg="modNotes">
        <pc:chgData name="Melissa Coffman" userId="a7b7597c-0e93-4b25-9056-122cd2038b0f" providerId="ADAL" clId="{F8399577-5A29-4789-B8EE-85078EEBA0B3}" dt="2021-07-08T18:01:39.194" v="0"/>
        <pc:sldMkLst>
          <pc:docMk/>
          <pc:sldMk cId="314930413" sldId="443"/>
        </pc:sldMkLst>
      </pc:sldChg>
      <pc:sldChg chg="modNotes">
        <pc:chgData name="Melissa Coffman" userId="a7b7597c-0e93-4b25-9056-122cd2038b0f" providerId="ADAL" clId="{F8399577-5A29-4789-B8EE-85078EEBA0B3}" dt="2021-07-08T18:01:39.194" v="0"/>
        <pc:sldMkLst>
          <pc:docMk/>
          <pc:sldMk cId="2378383181" sldId="450"/>
        </pc:sldMkLst>
      </pc:sldChg>
      <pc:sldChg chg="modNotes">
        <pc:chgData name="Melissa Coffman" userId="a7b7597c-0e93-4b25-9056-122cd2038b0f" providerId="ADAL" clId="{F8399577-5A29-4789-B8EE-85078EEBA0B3}" dt="2021-07-08T18:01:39.194" v="0"/>
        <pc:sldMkLst>
          <pc:docMk/>
          <pc:sldMk cId="4203573072" sldId="454"/>
        </pc:sldMkLst>
      </pc:sldChg>
      <pc:sldChg chg="modNotes">
        <pc:chgData name="Melissa Coffman" userId="a7b7597c-0e93-4b25-9056-122cd2038b0f" providerId="ADAL" clId="{F8399577-5A29-4789-B8EE-85078EEBA0B3}" dt="2021-07-08T18:01:39.194" v="0"/>
        <pc:sldMkLst>
          <pc:docMk/>
          <pc:sldMk cId="2160904949" sldId="478"/>
        </pc:sldMkLst>
      </pc:sldChg>
      <pc:sldChg chg="modNotes">
        <pc:chgData name="Melissa Coffman" userId="a7b7597c-0e93-4b25-9056-122cd2038b0f" providerId="ADAL" clId="{F8399577-5A29-4789-B8EE-85078EEBA0B3}" dt="2021-07-08T18:01:39.194" v="0"/>
        <pc:sldMkLst>
          <pc:docMk/>
          <pc:sldMk cId="767360907" sldId="497"/>
        </pc:sldMkLst>
      </pc:sldChg>
      <pc:sldChg chg="modNotes">
        <pc:chgData name="Melissa Coffman" userId="a7b7597c-0e93-4b25-9056-122cd2038b0f" providerId="ADAL" clId="{F8399577-5A29-4789-B8EE-85078EEBA0B3}" dt="2021-07-08T18:01:39.194" v="0"/>
        <pc:sldMkLst>
          <pc:docMk/>
          <pc:sldMk cId="3839737127" sldId="523"/>
        </pc:sldMkLst>
      </pc:sldChg>
      <pc:sldChg chg="modNotes">
        <pc:chgData name="Melissa Coffman" userId="a7b7597c-0e93-4b25-9056-122cd2038b0f" providerId="ADAL" clId="{F8399577-5A29-4789-B8EE-85078EEBA0B3}" dt="2021-07-08T18:01:39.194" v="0"/>
        <pc:sldMkLst>
          <pc:docMk/>
          <pc:sldMk cId="2383744875" sldId="969"/>
        </pc:sldMkLst>
      </pc:sldChg>
    </pc:docChg>
  </pc:docChgLst>
  <pc:docChgLst>
    <pc:chgData name="Donna Yeisley" userId="3f1ecbd2-5604-4f6c-b1a0-f19feb3e4085" providerId="ADAL" clId="{513CE1E8-6B05-4917-BA11-86961DF44AAA}"/>
    <pc:docChg chg="custSel modSld">
      <pc:chgData name="Donna Yeisley" userId="3f1ecbd2-5604-4f6c-b1a0-f19feb3e4085" providerId="ADAL" clId="{513CE1E8-6B05-4917-BA11-86961DF44AAA}" dt="2020-06-12T11:51:10.095" v="49"/>
      <pc:docMkLst>
        <pc:docMk/>
      </pc:docMkLst>
      <pc:sldChg chg="modCm">
        <pc:chgData name="Donna Yeisley" userId="3f1ecbd2-5604-4f6c-b1a0-f19feb3e4085" providerId="ADAL" clId="{513CE1E8-6B05-4917-BA11-86961DF44AAA}" dt="2020-06-12T11:51:10.095" v="49"/>
        <pc:sldMkLst>
          <pc:docMk/>
          <pc:sldMk cId="0" sldId="256"/>
        </pc:sldMkLst>
      </pc:sldChg>
      <pc:sldChg chg="modSp">
        <pc:chgData name="Donna Yeisley" userId="3f1ecbd2-5604-4f6c-b1a0-f19feb3e4085" providerId="ADAL" clId="{513CE1E8-6B05-4917-BA11-86961DF44AAA}" dt="2020-06-10T15:23:45.048" v="43" actId="14100"/>
        <pc:sldMkLst>
          <pc:docMk/>
          <pc:sldMk cId="3438121127" sldId="446"/>
        </pc:sldMkLst>
        <pc:picChg chg="mod">
          <ac:chgData name="Donna Yeisley" userId="3f1ecbd2-5604-4f6c-b1a0-f19feb3e4085" providerId="ADAL" clId="{513CE1E8-6B05-4917-BA11-86961DF44AAA}" dt="2020-06-10T15:23:45.048" v="43" actId="14100"/>
          <ac:picMkLst>
            <pc:docMk/>
            <pc:sldMk cId="3438121127" sldId="446"/>
            <ac:picMk id="3" creationId="{933D7588-4C11-44E9-BF03-41A442A0B016}"/>
          </ac:picMkLst>
        </pc:picChg>
      </pc:sldChg>
      <pc:sldChg chg="modSp">
        <pc:chgData name="Donna Yeisley" userId="3f1ecbd2-5604-4f6c-b1a0-f19feb3e4085" providerId="ADAL" clId="{513CE1E8-6B05-4917-BA11-86961DF44AAA}" dt="2020-06-10T15:08:39.748" v="39" actId="1076"/>
        <pc:sldMkLst>
          <pc:docMk/>
          <pc:sldMk cId="4119908711" sldId="458"/>
        </pc:sldMkLst>
        <pc:spChg chg="mod">
          <ac:chgData name="Donna Yeisley" userId="3f1ecbd2-5604-4f6c-b1a0-f19feb3e4085" providerId="ADAL" clId="{513CE1E8-6B05-4917-BA11-86961DF44AAA}" dt="2020-06-10T15:08:39.748" v="39" actId="1076"/>
          <ac:spMkLst>
            <pc:docMk/>
            <pc:sldMk cId="4119908711" sldId="458"/>
            <ac:spMk id="46082" creationId="{00000000-0000-0000-0000-000000000000}"/>
          </ac:spMkLst>
        </pc:spChg>
      </pc:sldChg>
      <pc:sldChg chg="modSp">
        <pc:chgData name="Donna Yeisley" userId="3f1ecbd2-5604-4f6c-b1a0-f19feb3e4085" providerId="ADAL" clId="{513CE1E8-6B05-4917-BA11-86961DF44AAA}" dt="2020-06-10T14:47:01.005" v="31" actId="255"/>
        <pc:sldMkLst>
          <pc:docMk/>
          <pc:sldMk cId="3614004497" sldId="473"/>
        </pc:sldMkLst>
        <pc:spChg chg="mod">
          <ac:chgData name="Donna Yeisley" userId="3f1ecbd2-5604-4f6c-b1a0-f19feb3e4085" providerId="ADAL" clId="{513CE1E8-6B05-4917-BA11-86961DF44AAA}" dt="2020-06-10T14:47:01.005" v="31" actId="255"/>
          <ac:spMkLst>
            <pc:docMk/>
            <pc:sldMk cId="3614004497" sldId="473"/>
            <ac:spMk id="17412" creationId="{00000000-0000-0000-0000-000000000000}"/>
          </ac:spMkLst>
        </pc:spChg>
      </pc:sldChg>
      <pc:sldChg chg="modSp">
        <pc:chgData name="Donna Yeisley" userId="3f1ecbd2-5604-4f6c-b1a0-f19feb3e4085" providerId="ADAL" clId="{513CE1E8-6B05-4917-BA11-86961DF44AAA}" dt="2020-06-10T15:24:15.948" v="47" actId="14100"/>
        <pc:sldMkLst>
          <pc:docMk/>
          <pc:sldMk cId="2879299970" sldId="491"/>
        </pc:sldMkLst>
        <pc:spChg chg="mod">
          <ac:chgData name="Donna Yeisley" userId="3f1ecbd2-5604-4f6c-b1a0-f19feb3e4085" providerId="ADAL" clId="{513CE1E8-6B05-4917-BA11-86961DF44AAA}" dt="2020-06-10T15:24:09.438" v="45" actId="14100"/>
          <ac:spMkLst>
            <pc:docMk/>
            <pc:sldMk cId="2879299970" sldId="491"/>
            <ac:spMk id="5" creationId="{00000000-0000-0000-0000-000000000000}"/>
          </ac:spMkLst>
        </pc:spChg>
        <pc:picChg chg="mod">
          <ac:chgData name="Donna Yeisley" userId="3f1ecbd2-5604-4f6c-b1a0-f19feb3e4085" providerId="ADAL" clId="{513CE1E8-6B05-4917-BA11-86961DF44AAA}" dt="2020-06-10T15:24:15.948" v="47" actId="14100"/>
          <ac:picMkLst>
            <pc:docMk/>
            <pc:sldMk cId="2879299970" sldId="491"/>
            <ac:picMk id="3" creationId="{3260A598-A0FB-4B9A-9BA6-5484C1BE79AC}"/>
          </ac:picMkLst>
        </pc:picChg>
      </pc:sldChg>
      <pc:sldChg chg="addCm modCm">
        <pc:chgData name="Donna Yeisley" userId="3f1ecbd2-5604-4f6c-b1a0-f19feb3e4085" providerId="ADAL" clId="{513CE1E8-6B05-4917-BA11-86961DF44AAA}" dt="2020-06-11T19:14:04.634" v="48"/>
        <pc:sldMkLst>
          <pc:docMk/>
          <pc:sldMk cId="752626808" sldId="493"/>
        </pc:sldMkLst>
      </pc:sldChg>
      <pc:sldChg chg="modSp">
        <pc:chgData name="Donna Yeisley" userId="3f1ecbd2-5604-4f6c-b1a0-f19feb3e4085" providerId="ADAL" clId="{513CE1E8-6B05-4917-BA11-86961DF44AAA}" dt="2020-06-10T14:48:11.355" v="33" actId="20577"/>
        <pc:sldMkLst>
          <pc:docMk/>
          <pc:sldMk cId="767360907" sldId="497"/>
        </pc:sldMkLst>
        <pc:spChg chg="mod">
          <ac:chgData name="Donna Yeisley" userId="3f1ecbd2-5604-4f6c-b1a0-f19feb3e4085" providerId="ADAL" clId="{513CE1E8-6B05-4917-BA11-86961DF44AAA}" dt="2020-06-10T14:48:11.355" v="33" actId="20577"/>
          <ac:spMkLst>
            <pc:docMk/>
            <pc:sldMk cId="767360907" sldId="497"/>
            <ac:spMk id="17411" creationId="{00000000-0000-0000-0000-000000000000}"/>
          </ac:spMkLst>
        </pc:spChg>
      </pc:sldChg>
      <pc:sldChg chg="addCm delCm">
        <pc:chgData name="Donna Yeisley" userId="3f1ecbd2-5604-4f6c-b1a0-f19feb3e4085" providerId="ADAL" clId="{513CE1E8-6B05-4917-BA11-86961DF44AAA}" dt="2020-06-10T15:01:03.695" v="38" actId="1592"/>
        <pc:sldMkLst>
          <pc:docMk/>
          <pc:sldMk cId="584574468" sldId="500"/>
        </pc:sldMkLst>
      </pc:sldChg>
      <pc:sldChg chg="addCm delCm modCm">
        <pc:chgData name="Donna Yeisley" userId="3f1ecbd2-5604-4f6c-b1a0-f19feb3e4085" providerId="ADAL" clId="{513CE1E8-6B05-4917-BA11-86961DF44AAA}" dt="2020-06-10T15:00:02.467" v="37" actId="1592"/>
        <pc:sldMkLst>
          <pc:docMk/>
          <pc:sldMk cId="971747989" sldId="501"/>
        </pc:sldMkLst>
      </pc:sldChg>
      <pc:sldChg chg="addCm delCm modCm">
        <pc:chgData name="Donna Yeisley" userId="3f1ecbd2-5604-4f6c-b1a0-f19feb3e4085" providerId="ADAL" clId="{513CE1E8-6B05-4917-BA11-86961DF44AAA}" dt="2020-06-10T15:16:36.026" v="42" actId="1592"/>
        <pc:sldMkLst>
          <pc:docMk/>
          <pc:sldMk cId="1829171290" sldId="507"/>
        </pc:sldMkLst>
      </pc:sldChg>
      <pc:sldChg chg="modSp">
        <pc:chgData name="Donna Yeisley" userId="3f1ecbd2-5604-4f6c-b1a0-f19feb3e4085" providerId="ADAL" clId="{513CE1E8-6B05-4917-BA11-86961DF44AAA}" dt="2020-06-10T14:44:52.051" v="4" actId="20577"/>
        <pc:sldMkLst>
          <pc:docMk/>
          <pc:sldMk cId="904370631" sldId="517"/>
        </pc:sldMkLst>
        <pc:spChg chg="mod">
          <ac:chgData name="Donna Yeisley" userId="3f1ecbd2-5604-4f6c-b1a0-f19feb3e4085" providerId="ADAL" clId="{513CE1E8-6B05-4917-BA11-86961DF44AAA}" dt="2020-06-10T14:44:52.051" v="4" actId="20577"/>
          <ac:spMkLst>
            <pc:docMk/>
            <pc:sldMk cId="904370631" sldId="517"/>
            <ac:spMk id="6" creationId="{177A4FD3-A526-404F-88EE-DF3FC8F546B4}"/>
          </ac:spMkLst>
        </pc:spChg>
      </pc:sldChg>
    </pc:docChg>
  </pc:docChgLst>
  <pc:docChgLst>
    <pc:chgData name="Melissa Coffman" userId="a7b7597c-0e93-4b25-9056-122cd2038b0f" providerId="ADAL" clId="{AE81DEC6-93DE-443C-BE20-6855CCA9FFF3}"/>
    <pc:docChg chg="undo custSel addSld delSld modSld sldOrd">
      <pc:chgData name="Melissa Coffman" userId="a7b7597c-0e93-4b25-9056-122cd2038b0f" providerId="ADAL" clId="{AE81DEC6-93DE-443C-BE20-6855CCA9FFF3}" dt="2022-04-13T18:47:08.332" v="1053" actId="1076"/>
      <pc:docMkLst>
        <pc:docMk/>
      </pc:docMkLst>
      <pc:sldChg chg="addSp delSp modSp mod">
        <pc:chgData name="Melissa Coffman" userId="a7b7597c-0e93-4b25-9056-122cd2038b0f" providerId="ADAL" clId="{AE81DEC6-93DE-443C-BE20-6855CCA9FFF3}" dt="2022-04-13T18:08:11.668" v="156" actId="478"/>
        <pc:sldMkLst>
          <pc:docMk/>
          <pc:sldMk cId="0" sldId="256"/>
        </pc:sldMkLst>
        <pc:spChg chg="add del mod">
          <ac:chgData name="Melissa Coffman" userId="a7b7597c-0e93-4b25-9056-122cd2038b0f" providerId="ADAL" clId="{AE81DEC6-93DE-443C-BE20-6855CCA9FFF3}" dt="2022-04-13T18:08:11.668" v="156" actId="478"/>
          <ac:spMkLst>
            <pc:docMk/>
            <pc:sldMk cId="0" sldId="256"/>
            <ac:spMk id="3" creationId="{B0BC04AC-03B3-447B-8ED4-E658CAE9E6E8}"/>
          </ac:spMkLst>
        </pc:spChg>
        <pc:spChg chg="mod">
          <ac:chgData name="Melissa Coffman" userId="a7b7597c-0e93-4b25-9056-122cd2038b0f" providerId="ADAL" clId="{AE81DEC6-93DE-443C-BE20-6855CCA9FFF3}" dt="2022-04-13T17:53:24.655" v="0" actId="6549"/>
          <ac:spMkLst>
            <pc:docMk/>
            <pc:sldMk cId="0" sldId="256"/>
            <ac:spMk id="2050" creationId="{00000000-0000-0000-0000-000000000000}"/>
          </ac:spMkLst>
        </pc:spChg>
        <pc:spChg chg="del mod">
          <ac:chgData name="Melissa Coffman" userId="a7b7597c-0e93-4b25-9056-122cd2038b0f" providerId="ADAL" clId="{AE81DEC6-93DE-443C-BE20-6855CCA9FFF3}" dt="2022-04-13T18:07:45.850" v="155" actId="478"/>
          <ac:spMkLst>
            <pc:docMk/>
            <pc:sldMk cId="0" sldId="256"/>
            <ac:spMk id="20483" creationId="{00000000-0000-0000-0000-000000000000}"/>
          </ac:spMkLst>
        </pc:spChg>
      </pc:sldChg>
      <pc:sldChg chg="modSp mod modNotesTx">
        <pc:chgData name="Melissa Coffman" userId="a7b7597c-0e93-4b25-9056-122cd2038b0f" providerId="ADAL" clId="{AE81DEC6-93DE-443C-BE20-6855CCA9FFF3}" dt="2022-04-13T18:39:21.231" v="1003" actId="20577"/>
        <pc:sldMkLst>
          <pc:docMk/>
          <pc:sldMk cId="0" sldId="267"/>
        </pc:sldMkLst>
        <pc:spChg chg="mod">
          <ac:chgData name="Melissa Coffman" userId="a7b7597c-0e93-4b25-9056-122cd2038b0f" providerId="ADAL" clId="{AE81DEC6-93DE-443C-BE20-6855CCA9FFF3}" dt="2022-04-13T18:38:45.299" v="966" actId="1076"/>
          <ac:spMkLst>
            <pc:docMk/>
            <pc:sldMk cId="0" sldId="267"/>
            <ac:spMk id="2" creationId="{F3D98A4C-EB7E-49BA-BCAE-F830C101C664}"/>
          </ac:spMkLst>
        </pc:spChg>
        <pc:spChg chg="mod">
          <ac:chgData name="Melissa Coffman" userId="a7b7597c-0e93-4b25-9056-122cd2038b0f" providerId="ADAL" clId="{AE81DEC6-93DE-443C-BE20-6855CCA9FFF3}" dt="2022-04-13T18:38:57.835" v="988" actId="114"/>
          <ac:spMkLst>
            <pc:docMk/>
            <pc:sldMk cId="0" sldId="267"/>
            <ac:spMk id="102402" creationId="{00000000-0000-0000-0000-000000000000}"/>
          </ac:spMkLst>
        </pc:spChg>
        <pc:graphicFrameChg chg="mod">
          <ac:chgData name="Melissa Coffman" userId="a7b7597c-0e93-4b25-9056-122cd2038b0f" providerId="ADAL" clId="{AE81DEC6-93DE-443C-BE20-6855CCA9FFF3}" dt="2022-04-13T18:39:21.231" v="1003" actId="20577"/>
          <ac:graphicFrameMkLst>
            <pc:docMk/>
            <pc:sldMk cId="0" sldId="267"/>
            <ac:graphicFrameMk id="102405" creationId="{FC3B0A53-4EB1-4783-A21A-BD14C248671D}"/>
          </ac:graphicFrameMkLst>
        </pc:graphicFrameChg>
      </pc:sldChg>
      <pc:sldChg chg="modSp mod modNotesTx">
        <pc:chgData name="Melissa Coffman" userId="a7b7597c-0e93-4b25-9056-122cd2038b0f" providerId="ADAL" clId="{AE81DEC6-93DE-443C-BE20-6855CCA9FFF3}" dt="2022-04-13T18:12:36.180" v="293" actId="1076"/>
        <pc:sldMkLst>
          <pc:docMk/>
          <pc:sldMk cId="0" sldId="268"/>
        </pc:sldMkLst>
        <pc:spChg chg="mod">
          <ac:chgData name="Melissa Coffman" userId="a7b7597c-0e93-4b25-9056-122cd2038b0f" providerId="ADAL" clId="{AE81DEC6-93DE-443C-BE20-6855CCA9FFF3}" dt="2022-04-13T18:12:36.180" v="293" actId="1076"/>
          <ac:spMkLst>
            <pc:docMk/>
            <pc:sldMk cId="0" sldId="268"/>
            <ac:spMk id="103427" creationId="{00000000-0000-0000-0000-000000000000}"/>
          </ac:spMkLst>
        </pc:spChg>
      </pc:sldChg>
      <pc:sldChg chg="del">
        <pc:chgData name="Melissa Coffman" userId="a7b7597c-0e93-4b25-9056-122cd2038b0f" providerId="ADAL" clId="{AE81DEC6-93DE-443C-BE20-6855CCA9FFF3}" dt="2022-04-13T18:02:00.236" v="124" actId="47"/>
        <pc:sldMkLst>
          <pc:docMk/>
          <pc:sldMk cId="0" sldId="276"/>
        </pc:sldMkLst>
      </pc:sldChg>
      <pc:sldChg chg="del modNotesTx">
        <pc:chgData name="Melissa Coffman" userId="a7b7597c-0e93-4b25-9056-122cd2038b0f" providerId="ADAL" clId="{AE81DEC6-93DE-443C-BE20-6855CCA9FFF3}" dt="2022-04-13T18:10:18.081" v="185" actId="6549"/>
        <pc:sldMkLst>
          <pc:docMk/>
          <pc:sldMk cId="0" sldId="328"/>
        </pc:sldMkLst>
      </pc:sldChg>
      <pc:sldChg chg="del">
        <pc:chgData name="Melissa Coffman" userId="a7b7597c-0e93-4b25-9056-122cd2038b0f" providerId="ADAL" clId="{AE81DEC6-93DE-443C-BE20-6855CCA9FFF3}" dt="2022-04-13T17:54:11.438" v="15" actId="47"/>
        <pc:sldMkLst>
          <pc:docMk/>
          <pc:sldMk cId="0" sldId="337"/>
        </pc:sldMkLst>
      </pc:sldChg>
      <pc:sldChg chg="modNotesTx">
        <pc:chgData name="Melissa Coffman" userId="a7b7597c-0e93-4b25-9056-122cd2038b0f" providerId="ADAL" clId="{AE81DEC6-93DE-443C-BE20-6855CCA9FFF3}" dt="2022-04-13T18:14:02.051" v="347" actId="6549"/>
        <pc:sldMkLst>
          <pc:docMk/>
          <pc:sldMk cId="0" sldId="345"/>
        </pc:sldMkLst>
      </pc:sldChg>
      <pc:sldChg chg="modSp mod modNotesTx">
        <pc:chgData name="Melissa Coffman" userId="a7b7597c-0e93-4b25-9056-122cd2038b0f" providerId="ADAL" clId="{AE81DEC6-93DE-443C-BE20-6855CCA9FFF3}" dt="2022-04-13T18:18:39.831" v="827" actId="20577"/>
        <pc:sldMkLst>
          <pc:docMk/>
          <pc:sldMk cId="0" sldId="349"/>
        </pc:sldMkLst>
        <pc:spChg chg="mod">
          <ac:chgData name="Melissa Coffman" userId="a7b7597c-0e93-4b25-9056-122cd2038b0f" providerId="ADAL" clId="{AE81DEC6-93DE-443C-BE20-6855CCA9FFF3}" dt="2022-04-13T17:58:44.296" v="73" actId="20577"/>
          <ac:spMkLst>
            <pc:docMk/>
            <pc:sldMk cId="0" sldId="349"/>
            <ac:spMk id="54275" creationId="{00000000-0000-0000-0000-000000000000}"/>
          </ac:spMkLst>
        </pc:spChg>
      </pc:sldChg>
      <pc:sldChg chg="modNotesTx">
        <pc:chgData name="Melissa Coffman" userId="a7b7597c-0e93-4b25-9056-122cd2038b0f" providerId="ADAL" clId="{AE81DEC6-93DE-443C-BE20-6855CCA9FFF3}" dt="2022-04-13T18:18:56.837" v="843" actId="20577"/>
        <pc:sldMkLst>
          <pc:docMk/>
          <pc:sldMk cId="0" sldId="350"/>
        </pc:sldMkLst>
      </pc:sldChg>
      <pc:sldChg chg="del">
        <pc:chgData name="Melissa Coffman" userId="a7b7597c-0e93-4b25-9056-122cd2038b0f" providerId="ADAL" clId="{AE81DEC6-93DE-443C-BE20-6855CCA9FFF3}" dt="2022-04-13T17:54:06.667" v="13" actId="47"/>
        <pc:sldMkLst>
          <pc:docMk/>
          <pc:sldMk cId="0" sldId="358"/>
        </pc:sldMkLst>
      </pc:sldChg>
      <pc:sldChg chg="del">
        <pc:chgData name="Melissa Coffman" userId="a7b7597c-0e93-4b25-9056-122cd2038b0f" providerId="ADAL" clId="{AE81DEC6-93DE-443C-BE20-6855CCA9FFF3}" dt="2022-04-13T18:01:29.180" v="113" actId="47"/>
        <pc:sldMkLst>
          <pc:docMk/>
          <pc:sldMk cId="0" sldId="388"/>
        </pc:sldMkLst>
      </pc:sldChg>
      <pc:sldChg chg="addSp modSp del mod setBg">
        <pc:chgData name="Melissa Coffman" userId="a7b7597c-0e93-4b25-9056-122cd2038b0f" providerId="ADAL" clId="{AE81DEC6-93DE-443C-BE20-6855CCA9FFF3}" dt="2022-04-13T18:04:42.995" v="150" actId="47"/>
        <pc:sldMkLst>
          <pc:docMk/>
          <pc:sldMk cId="0" sldId="389"/>
        </pc:sldMkLst>
        <pc:spChg chg="mod ord">
          <ac:chgData name="Melissa Coffman" userId="a7b7597c-0e93-4b25-9056-122cd2038b0f" providerId="ADAL" clId="{AE81DEC6-93DE-443C-BE20-6855CCA9FFF3}" dt="2022-04-13T17:55:52.625" v="27" actId="26606"/>
          <ac:spMkLst>
            <pc:docMk/>
            <pc:sldMk cId="0" sldId="389"/>
            <ac:spMk id="2" creationId="{29FDDFB1-278E-4E2B-8BF3-78D5A1E0937B}"/>
          </ac:spMkLst>
        </pc:spChg>
        <pc:spChg chg="add">
          <ac:chgData name="Melissa Coffman" userId="a7b7597c-0e93-4b25-9056-122cd2038b0f" providerId="ADAL" clId="{AE81DEC6-93DE-443C-BE20-6855CCA9FFF3}" dt="2022-04-13T17:55:52.625" v="27" actId="26606"/>
          <ac:spMkLst>
            <pc:docMk/>
            <pc:sldMk cId="0" sldId="389"/>
            <ac:spMk id="96" creationId="{45B71F80-1F92-4074-84D9-16A062B215B3}"/>
          </ac:spMkLst>
        </pc:spChg>
        <pc:spChg chg="add">
          <ac:chgData name="Melissa Coffman" userId="a7b7597c-0e93-4b25-9056-122cd2038b0f" providerId="ADAL" clId="{AE81DEC6-93DE-443C-BE20-6855CCA9FFF3}" dt="2022-04-13T17:55:52.625" v="27" actId="26606"/>
          <ac:spMkLst>
            <pc:docMk/>
            <pc:sldMk cId="0" sldId="389"/>
            <ac:spMk id="98" creationId="{7209C9DA-6E0D-46D9-8275-C52222D8CCAC}"/>
          </ac:spMkLst>
        </pc:spChg>
        <pc:spChg chg="add">
          <ac:chgData name="Melissa Coffman" userId="a7b7597c-0e93-4b25-9056-122cd2038b0f" providerId="ADAL" clId="{AE81DEC6-93DE-443C-BE20-6855CCA9FFF3}" dt="2022-04-13T17:55:52.625" v="27" actId="26606"/>
          <ac:spMkLst>
            <pc:docMk/>
            <pc:sldMk cId="0" sldId="389"/>
            <ac:spMk id="100" creationId="{3EB57A4D-E0D0-46DA-B339-F24CA46FA70B}"/>
          </ac:spMkLst>
        </pc:spChg>
        <pc:spChg chg="mod">
          <ac:chgData name="Melissa Coffman" userId="a7b7597c-0e93-4b25-9056-122cd2038b0f" providerId="ADAL" clId="{AE81DEC6-93DE-443C-BE20-6855CCA9FFF3}" dt="2022-04-13T17:55:52.625" v="27" actId="26606"/>
          <ac:spMkLst>
            <pc:docMk/>
            <pc:sldMk cId="0" sldId="389"/>
            <ac:spMk id="54274" creationId="{00000000-0000-0000-0000-000000000000}"/>
          </ac:spMkLst>
        </pc:spChg>
        <pc:grpChg chg="add">
          <ac:chgData name="Melissa Coffman" userId="a7b7597c-0e93-4b25-9056-122cd2038b0f" providerId="ADAL" clId="{AE81DEC6-93DE-443C-BE20-6855CCA9FFF3}" dt="2022-04-13T17:55:52.625" v="27" actId="26606"/>
          <ac:grpSpMkLst>
            <pc:docMk/>
            <pc:sldMk cId="0" sldId="389"/>
            <ac:grpSpMk id="84" creationId="{947CDE17-06F4-4FCE-8BFE-AD89EACB7094}"/>
          </ac:grpSpMkLst>
        </pc:grpChg>
        <pc:graphicFrameChg chg="mod modGraphic">
          <ac:chgData name="Melissa Coffman" userId="a7b7597c-0e93-4b25-9056-122cd2038b0f" providerId="ADAL" clId="{AE81DEC6-93DE-443C-BE20-6855CCA9FFF3}" dt="2022-04-13T17:55:52.625" v="27" actId="26606"/>
          <ac:graphicFrameMkLst>
            <pc:docMk/>
            <pc:sldMk cId="0" sldId="389"/>
            <ac:graphicFrameMk id="54287" creationId="{73AB472B-7E23-3467-9A03-ECB0C2AF3EB0}"/>
          </ac:graphicFrameMkLst>
        </pc:graphicFrameChg>
      </pc:sldChg>
      <pc:sldChg chg="del">
        <pc:chgData name="Melissa Coffman" userId="a7b7597c-0e93-4b25-9056-122cd2038b0f" providerId="ADAL" clId="{AE81DEC6-93DE-443C-BE20-6855CCA9FFF3}" dt="2022-04-13T17:53:34.063" v="11" actId="47"/>
        <pc:sldMkLst>
          <pc:docMk/>
          <pc:sldMk cId="351567322" sldId="413"/>
        </pc:sldMkLst>
      </pc:sldChg>
      <pc:sldChg chg="del">
        <pc:chgData name="Melissa Coffman" userId="a7b7597c-0e93-4b25-9056-122cd2038b0f" providerId="ADAL" clId="{AE81DEC6-93DE-443C-BE20-6855CCA9FFF3}" dt="2022-04-13T18:05:03.135" v="153" actId="47"/>
        <pc:sldMkLst>
          <pc:docMk/>
          <pc:sldMk cId="314930413" sldId="443"/>
        </pc:sldMkLst>
      </pc:sldChg>
      <pc:sldChg chg="del">
        <pc:chgData name="Melissa Coffman" userId="a7b7597c-0e93-4b25-9056-122cd2038b0f" providerId="ADAL" clId="{AE81DEC6-93DE-443C-BE20-6855CCA9FFF3}" dt="2022-04-13T18:00:58.618" v="108" actId="47"/>
        <pc:sldMkLst>
          <pc:docMk/>
          <pc:sldMk cId="2378383181" sldId="450"/>
        </pc:sldMkLst>
      </pc:sldChg>
      <pc:sldChg chg="del modNotesTx">
        <pc:chgData name="Melissa Coffman" userId="a7b7597c-0e93-4b25-9056-122cd2038b0f" providerId="ADAL" clId="{AE81DEC6-93DE-443C-BE20-6855CCA9FFF3}" dt="2022-04-13T18:20:03.597" v="844" actId="47"/>
        <pc:sldMkLst>
          <pc:docMk/>
          <pc:sldMk cId="4203573072" sldId="454"/>
        </pc:sldMkLst>
      </pc:sldChg>
      <pc:sldChg chg="modSp mod ord modNotesTx">
        <pc:chgData name="Melissa Coffman" userId="a7b7597c-0e93-4b25-9056-122cd2038b0f" providerId="ADAL" clId="{AE81DEC6-93DE-443C-BE20-6855CCA9FFF3}" dt="2022-04-13T18:47:08.332" v="1053" actId="1076"/>
        <pc:sldMkLst>
          <pc:docMk/>
          <pc:sldMk cId="2836431390" sldId="456"/>
        </pc:sldMkLst>
        <pc:spChg chg="mod">
          <ac:chgData name="Melissa Coffman" userId="a7b7597c-0e93-4b25-9056-122cd2038b0f" providerId="ADAL" clId="{AE81DEC6-93DE-443C-BE20-6855CCA9FFF3}" dt="2022-04-13T18:47:08.332" v="1053" actId="1076"/>
          <ac:spMkLst>
            <pc:docMk/>
            <pc:sldMk cId="2836431390" sldId="456"/>
            <ac:spMk id="44034" creationId="{00000000-0000-0000-0000-000000000000}"/>
          </ac:spMkLst>
        </pc:spChg>
      </pc:sldChg>
      <pc:sldChg chg="del">
        <pc:chgData name="Melissa Coffman" userId="a7b7597c-0e93-4b25-9056-122cd2038b0f" providerId="ADAL" clId="{AE81DEC6-93DE-443C-BE20-6855CCA9FFF3}" dt="2022-04-13T18:46:31.984" v="1050" actId="47"/>
        <pc:sldMkLst>
          <pc:docMk/>
          <pc:sldMk cId="3714746737" sldId="457"/>
        </pc:sldMkLst>
      </pc:sldChg>
      <pc:sldChg chg="modSp del mod">
        <pc:chgData name="Melissa Coffman" userId="a7b7597c-0e93-4b25-9056-122cd2038b0f" providerId="ADAL" clId="{AE81DEC6-93DE-443C-BE20-6855CCA9FFF3}" dt="2022-04-13T18:46:22.725" v="1048" actId="47"/>
        <pc:sldMkLst>
          <pc:docMk/>
          <pc:sldMk cId="4119908711" sldId="458"/>
        </pc:sldMkLst>
        <pc:spChg chg="mod">
          <ac:chgData name="Melissa Coffman" userId="a7b7597c-0e93-4b25-9056-122cd2038b0f" providerId="ADAL" clId="{AE81DEC6-93DE-443C-BE20-6855CCA9FFF3}" dt="2022-04-13T17:58:30.590" v="63" actId="27636"/>
          <ac:spMkLst>
            <pc:docMk/>
            <pc:sldMk cId="4119908711" sldId="458"/>
            <ac:spMk id="46083" creationId="{00000000-0000-0000-0000-000000000000}"/>
          </ac:spMkLst>
        </pc:spChg>
      </pc:sldChg>
      <pc:sldChg chg="del">
        <pc:chgData name="Melissa Coffman" userId="a7b7597c-0e93-4b25-9056-122cd2038b0f" providerId="ADAL" clId="{AE81DEC6-93DE-443C-BE20-6855CCA9FFF3}" dt="2022-04-13T18:00:31.864" v="103" actId="47"/>
        <pc:sldMkLst>
          <pc:docMk/>
          <pc:sldMk cId="58855519" sldId="461"/>
        </pc:sldMkLst>
      </pc:sldChg>
      <pc:sldChg chg="modSp mod ord modNotesTx">
        <pc:chgData name="Melissa Coffman" userId="a7b7597c-0e93-4b25-9056-122cd2038b0f" providerId="ADAL" clId="{AE81DEC6-93DE-443C-BE20-6855CCA9FFF3}" dt="2022-04-13T18:16:00.044" v="402" actId="6549"/>
        <pc:sldMkLst>
          <pc:docMk/>
          <pc:sldMk cId="2052208324" sldId="464"/>
        </pc:sldMkLst>
        <pc:spChg chg="mod">
          <ac:chgData name="Melissa Coffman" userId="a7b7597c-0e93-4b25-9056-122cd2038b0f" providerId="ADAL" clId="{AE81DEC6-93DE-443C-BE20-6855CCA9FFF3}" dt="2022-04-13T18:00:05.186" v="85" actId="20577"/>
          <ac:spMkLst>
            <pc:docMk/>
            <pc:sldMk cId="2052208324" sldId="464"/>
            <ac:spMk id="2" creationId="{00000000-0000-0000-0000-000000000000}"/>
          </ac:spMkLst>
        </pc:spChg>
        <pc:graphicFrameChg chg="mod">
          <ac:chgData name="Melissa Coffman" userId="a7b7597c-0e93-4b25-9056-122cd2038b0f" providerId="ADAL" clId="{AE81DEC6-93DE-443C-BE20-6855CCA9FFF3}" dt="2022-04-13T18:00:15.705" v="101" actId="20577"/>
          <ac:graphicFrameMkLst>
            <pc:docMk/>
            <pc:sldMk cId="2052208324" sldId="464"/>
            <ac:graphicFrameMk id="28" creationId="{4B18CF56-276B-4C93-8C86-824CCA095136}"/>
          </ac:graphicFrameMkLst>
        </pc:graphicFrameChg>
      </pc:sldChg>
      <pc:sldChg chg="del">
        <pc:chgData name="Melissa Coffman" userId="a7b7597c-0e93-4b25-9056-122cd2038b0f" providerId="ADAL" clId="{AE81DEC6-93DE-443C-BE20-6855CCA9FFF3}" dt="2022-04-13T18:01:51.660" v="122" actId="47"/>
        <pc:sldMkLst>
          <pc:docMk/>
          <pc:sldMk cId="3947418709" sldId="468"/>
        </pc:sldMkLst>
      </pc:sldChg>
      <pc:sldChg chg="ord">
        <pc:chgData name="Melissa Coffman" userId="a7b7597c-0e93-4b25-9056-122cd2038b0f" providerId="ADAL" clId="{AE81DEC6-93DE-443C-BE20-6855CCA9FFF3}" dt="2022-04-13T18:01:03.964" v="110"/>
        <pc:sldMkLst>
          <pc:docMk/>
          <pc:sldMk cId="730114736" sldId="483"/>
        </pc:sldMkLst>
      </pc:sldChg>
      <pc:sldChg chg="del">
        <pc:chgData name="Melissa Coffman" userId="a7b7597c-0e93-4b25-9056-122cd2038b0f" providerId="ADAL" clId="{AE81DEC6-93DE-443C-BE20-6855CCA9FFF3}" dt="2022-04-13T18:01:36.154" v="114" actId="47"/>
        <pc:sldMkLst>
          <pc:docMk/>
          <pc:sldMk cId="4010688807" sldId="487"/>
        </pc:sldMkLst>
      </pc:sldChg>
      <pc:sldChg chg="del">
        <pc:chgData name="Melissa Coffman" userId="a7b7597c-0e93-4b25-9056-122cd2038b0f" providerId="ADAL" clId="{AE81DEC6-93DE-443C-BE20-6855CCA9FFF3}" dt="2022-04-13T18:01:43.354" v="119" actId="47"/>
        <pc:sldMkLst>
          <pc:docMk/>
          <pc:sldMk cId="4166788540" sldId="488"/>
        </pc:sldMkLst>
      </pc:sldChg>
      <pc:sldChg chg="del">
        <pc:chgData name="Melissa Coffman" userId="a7b7597c-0e93-4b25-9056-122cd2038b0f" providerId="ADAL" clId="{AE81DEC6-93DE-443C-BE20-6855CCA9FFF3}" dt="2022-04-13T18:01:40.586" v="116" actId="47"/>
        <pc:sldMkLst>
          <pc:docMk/>
          <pc:sldMk cId="2423781777" sldId="489"/>
        </pc:sldMkLst>
      </pc:sldChg>
      <pc:sldChg chg="del">
        <pc:chgData name="Melissa Coffman" userId="a7b7597c-0e93-4b25-9056-122cd2038b0f" providerId="ADAL" clId="{AE81DEC6-93DE-443C-BE20-6855CCA9FFF3}" dt="2022-04-13T18:01:41.534" v="117" actId="47"/>
        <pc:sldMkLst>
          <pc:docMk/>
          <pc:sldMk cId="4229747876" sldId="490"/>
        </pc:sldMkLst>
      </pc:sldChg>
      <pc:sldChg chg="del">
        <pc:chgData name="Melissa Coffman" userId="a7b7597c-0e93-4b25-9056-122cd2038b0f" providerId="ADAL" clId="{AE81DEC6-93DE-443C-BE20-6855CCA9FFF3}" dt="2022-04-13T17:54:07.924" v="14" actId="47"/>
        <pc:sldMkLst>
          <pc:docMk/>
          <pc:sldMk cId="752626808" sldId="493"/>
        </pc:sldMkLst>
      </pc:sldChg>
      <pc:sldChg chg="del">
        <pc:chgData name="Melissa Coffman" userId="a7b7597c-0e93-4b25-9056-122cd2038b0f" providerId="ADAL" clId="{AE81DEC6-93DE-443C-BE20-6855CCA9FFF3}" dt="2022-04-13T17:54:05.596" v="12" actId="47"/>
        <pc:sldMkLst>
          <pc:docMk/>
          <pc:sldMk cId="3975264469" sldId="494"/>
        </pc:sldMkLst>
      </pc:sldChg>
      <pc:sldChg chg="modSp mod modNotesTx">
        <pc:chgData name="Melissa Coffman" userId="a7b7597c-0e93-4b25-9056-122cd2038b0f" providerId="ADAL" clId="{AE81DEC6-93DE-443C-BE20-6855CCA9FFF3}" dt="2022-04-13T18:38:30.098" v="964" actId="403"/>
        <pc:sldMkLst>
          <pc:docMk/>
          <pc:sldMk cId="767360907" sldId="497"/>
        </pc:sldMkLst>
        <pc:spChg chg="mod">
          <ac:chgData name="Melissa Coffman" userId="a7b7597c-0e93-4b25-9056-122cd2038b0f" providerId="ADAL" clId="{AE81DEC6-93DE-443C-BE20-6855CCA9FFF3}" dt="2022-04-13T18:38:18.862" v="959" actId="1076"/>
          <ac:spMkLst>
            <pc:docMk/>
            <pc:sldMk cId="767360907" sldId="497"/>
            <ac:spMk id="3" creationId="{BD714A0A-05AB-4A79-9B16-036212F64DF2}"/>
          </ac:spMkLst>
        </pc:spChg>
        <pc:spChg chg="mod">
          <ac:chgData name="Melissa Coffman" userId="a7b7597c-0e93-4b25-9056-122cd2038b0f" providerId="ADAL" clId="{AE81DEC6-93DE-443C-BE20-6855CCA9FFF3}" dt="2022-04-13T18:38:11.411" v="957" actId="1076"/>
          <ac:spMkLst>
            <pc:docMk/>
            <pc:sldMk cId="767360907" sldId="497"/>
            <ac:spMk id="17410" creationId="{00000000-0000-0000-0000-000000000000}"/>
          </ac:spMkLst>
        </pc:spChg>
        <pc:spChg chg="mod">
          <ac:chgData name="Melissa Coffman" userId="a7b7597c-0e93-4b25-9056-122cd2038b0f" providerId="ADAL" clId="{AE81DEC6-93DE-443C-BE20-6855CCA9FFF3}" dt="2022-04-13T18:38:30.098" v="964" actId="403"/>
          <ac:spMkLst>
            <pc:docMk/>
            <pc:sldMk cId="767360907" sldId="497"/>
            <ac:spMk id="17411" creationId="{00000000-0000-0000-0000-000000000000}"/>
          </ac:spMkLst>
        </pc:spChg>
        <pc:picChg chg="mod ord">
          <ac:chgData name="Melissa Coffman" userId="a7b7597c-0e93-4b25-9056-122cd2038b0f" providerId="ADAL" clId="{AE81DEC6-93DE-443C-BE20-6855CCA9FFF3}" dt="2022-04-13T18:38:26.054" v="962" actId="1076"/>
          <ac:picMkLst>
            <pc:docMk/>
            <pc:sldMk cId="767360907" sldId="497"/>
            <ac:picMk id="7" creationId="{73B342F9-90AA-4E0A-853F-8FE3AA8DF5FF}"/>
          </ac:picMkLst>
        </pc:picChg>
      </pc:sldChg>
      <pc:sldChg chg="del modNotesTx">
        <pc:chgData name="Melissa Coffman" userId="a7b7597c-0e93-4b25-9056-122cd2038b0f" providerId="ADAL" clId="{AE81DEC6-93DE-443C-BE20-6855CCA9FFF3}" dt="2022-04-13T18:42:40.586" v="1012" actId="47"/>
        <pc:sldMkLst>
          <pc:docMk/>
          <pc:sldMk cId="277186612" sldId="505"/>
        </pc:sldMkLst>
      </pc:sldChg>
      <pc:sldChg chg="modNotesTx">
        <pc:chgData name="Melissa Coffman" userId="a7b7597c-0e93-4b25-9056-122cd2038b0f" providerId="ADAL" clId="{AE81DEC6-93DE-443C-BE20-6855CCA9FFF3}" dt="2022-04-13T18:13:50.611" v="346" actId="20577"/>
        <pc:sldMkLst>
          <pc:docMk/>
          <pc:sldMk cId="185908697" sldId="506"/>
        </pc:sldMkLst>
      </pc:sldChg>
      <pc:sldChg chg="del">
        <pc:chgData name="Melissa Coffman" userId="a7b7597c-0e93-4b25-9056-122cd2038b0f" providerId="ADAL" clId="{AE81DEC6-93DE-443C-BE20-6855CCA9FFF3}" dt="2022-04-13T18:00:28.642" v="102" actId="47"/>
        <pc:sldMkLst>
          <pc:docMk/>
          <pc:sldMk cId="1829171290" sldId="507"/>
        </pc:sldMkLst>
      </pc:sldChg>
      <pc:sldChg chg="del">
        <pc:chgData name="Melissa Coffman" userId="a7b7597c-0e93-4b25-9056-122cd2038b0f" providerId="ADAL" clId="{AE81DEC6-93DE-443C-BE20-6855CCA9FFF3}" dt="2022-04-13T18:00:36.612" v="104" actId="47"/>
        <pc:sldMkLst>
          <pc:docMk/>
          <pc:sldMk cId="1618451715" sldId="508"/>
        </pc:sldMkLst>
      </pc:sldChg>
      <pc:sldChg chg="del">
        <pc:chgData name="Melissa Coffman" userId="a7b7597c-0e93-4b25-9056-122cd2038b0f" providerId="ADAL" clId="{AE81DEC6-93DE-443C-BE20-6855CCA9FFF3}" dt="2022-04-13T18:00:37.523" v="105" actId="47"/>
        <pc:sldMkLst>
          <pc:docMk/>
          <pc:sldMk cId="575900228" sldId="510"/>
        </pc:sldMkLst>
      </pc:sldChg>
      <pc:sldChg chg="ord modNotesTx">
        <pc:chgData name="Melissa Coffman" userId="a7b7597c-0e93-4b25-9056-122cd2038b0f" providerId="ADAL" clId="{AE81DEC6-93DE-443C-BE20-6855CCA9FFF3}" dt="2022-04-13T18:14:53.892" v="401" actId="20577"/>
        <pc:sldMkLst>
          <pc:docMk/>
          <pc:sldMk cId="1722413923" sldId="511"/>
        </pc:sldMkLst>
      </pc:sldChg>
      <pc:sldChg chg="del">
        <pc:chgData name="Melissa Coffman" userId="a7b7597c-0e93-4b25-9056-122cd2038b0f" providerId="ADAL" clId="{AE81DEC6-93DE-443C-BE20-6855CCA9FFF3}" dt="2022-04-13T18:01:56.855" v="123" actId="47"/>
        <pc:sldMkLst>
          <pc:docMk/>
          <pc:sldMk cId="1717812567" sldId="516"/>
        </pc:sldMkLst>
      </pc:sldChg>
      <pc:sldChg chg="del">
        <pc:chgData name="Melissa Coffman" userId="a7b7597c-0e93-4b25-9056-122cd2038b0f" providerId="ADAL" clId="{AE81DEC6-93DE-443C-BE20-6855CCA9FFF3}" dt="2022-04-13T17:56:21.537" v="30" actId="47"/>
        <pc:sldMkLst>
          <pc:docMk/>
          <pc:sldMk cId="904370631" sldId="517"/>
        </pc:sldMkLst>
      </pc:sldChg>
      <pc:sldChg chg="del">
        <pc:chgData name="Melissa Coffman" userId="a7b7597c-0e93-4b25-9056-122cd2038b0f" providerId="ADAL" clId="{AE81DEC6-93DE-443C-BE20-6855CCA9FFF3}" dt="2022-04-13T17:59:35.525" v="76" actId="47"/>
        <pc:sldMkLst>
          <pc:docMk/>
          <pc:sldMk cId="1344069643" sldId="519"/>
        </pc:sldMkLst>
      </pc:sldChg>
      <pc:sldChg chg="del">
        <pc:chgData name="Melissa Coffman" userId="a7b7597c-0e93-4b25-9056-122cd2038b0f" providerId="ADAL" clId="{AE81DEC6-93DE-443C-BE20-6855CCA9FFF3}" dt="2022-04-13T18:01:38.935" v="115" actId="47"/>
        <pc:sldMkLst>
          <pc:docMk/>
          <pc:sldMk cId="2727674323" sldId="520"/>
        </pc:sldMkLst>
      </pc:sldChg>
      <pc:sldChg chg="del">
        <pc:chgData name="Melissa Coffman" userId="a7b7597c-0e93-4b25-9056-122cd2038b0f" providerId="ADAL" clId="{AE81DEC6-93DE-443C-BE20-6855CCA9FFF3}" dt="2022-04-13T18:01:49.198" v="120" actId="47"/>
        <pc:sldMkLst>
          <pc:docMk/>
          <pc:sldMk cId="543039049" sldId="521"/>
        </pc:sldMkLst>
      </pc:sldChg>
      <pc:sldChg chg="del">
        <pc:chgData name="Melissa Coffman" userId="a7b7597c-0e93-4b25-9056-122cd2038b0f" providerId="ADAL" clId="{AE81DEC6-93DE-443C-BE20-6855CCA9FFF3}" dt="2022-04-13T18:01:50.230" v="121" actId="47"/>
        <pc:sldMkLst>
          <pc:docMk/>
          <pc:sldMk cId="244695238" sldId="522"/>
        </pc:sldMkLst>
      </pc:sldChg>
      <pc:sldChg chg="del">
        <pc:chgData name="Melissa Coffman" userId="a7b7597c-0e93-4b25-9056-122cd2038b0f" providerId="ADAL" clId="{AE81DEC6-93DE-443C-BE20-6855CCA9FFF3}" dt="2022-04-13T17:56:05.718" v="29" actId="47"/>
        <pc:sldMkLst>
          <pc:docMk/>
          <pc:sldMk cId="3839737127" sldId="523"/>
        </pc:sldMkLst>
      </pc:sldChg>
      <pc:sldChg chg="modSp mod modNotesTx">
        <pc:chgData name="Melissa Coffman" userId="a7b7597c-0e93-4b25-9056-122cd2038b0f" providerId="ADAL" clId="{AE81DEC6-93DE-443C-BE20-6855CCA9FFF3}" dt="2022-04-13T18:09:30.578" v="176" actId="6549"/>
        <pc:sldMkLst>
          <pc:docMk/>
          <pc:sldMk cId="2207506860" sldId="527"/>
        </pc:sldMkLst>
        <pc:spChg chg="mod">
          <ac:chgData name="Melissa Coffman" userId="a7b7597c-0e93-4b25-9056-122cd2038b0f" providerId="ADAL" clId="{AE81DEC6-93DE-443C-BE20-6855CCA9FFF3}" dt="2022-04-13T17:55:10.958" v="21" actId="14100"/>
          <ac:spMkLst>
            <pc:docMk/>
            <pc:sldMk cId="2207506860" sldId="527"/>
            <ac:spMk id="230406" creationId="{00000000-0000-0000-0000-000000000000}"/>
          </ac:spMkLst>
        </pc:spChg>
      </pc:sldChg>
      <pc:sldChg chg="del delDesignElem">
        <pc:chgData name="Melissa Coffman" userId="a7b7597c-0e93-4b25-9056-122cd2038b0f" providerId="ADAL" clId="{AE81DEC6-93DE-443C-BE20-6855CCA9FFF3}" dt="2022-04-13T17:55:05.482" v="20" actId="47"/>
        <pc:sldMkLst>
          <pc:docMk/>
          <pc:sldMk cId="8669777" sldId="529"/>
        </pc:sldMkLst>
      </pc:sldChg>
      <pc:sldChg chg="del">
        <pc:chgData name="Melissa Coffman" userId="a7b7597c-0e93-4b25-9056-122cd2038b0f" providerId="ADAL" clId="{AE81DEC6-93DE-443C-BE20-6855CCA9FFF3}" dt="2022-04-13T17:55:21.804" v="23" actId="47"/>
        <pc:sldMkLst>
          <pc:docMk/>
          <pc:sldMk cId="2223578349" sldId="865"/>
        </pc:sldMkLst>
      </pc:sldChg>
      <pc:sldChg chg="del">
        <pc:chgData name="Melissa Coffman" userId="a7b7597c-0e93-4b25-9056-122cd2038b0f" providerId="ADAL" clId="{AE81DEC6-93DE-443C-BE20-6855CCA9FFF3}" dt="2022-04-13T17:56:23.976" v="31" actId="47"/>
        <pc:sldMkLst>
          <pc:docMk/>
          <pc:sldMk cId="1794041109" sldId="949"/>
        </pc:sldMkLst>
      </pc:sldChg>
      <pc:sldChg chg="addSp delSp modSp mod setBg">
        <pc:chgData name="Melissa Coffman" userId="a7b7597c-0e93-4b25-9056-122cd2038b0f" providerId="ADAL" clId="{AE81DEC6-93DE-443C-BE20-6855CCA9FFF3}" dt="2022-04-13T18:36:21.425" v="880" actId="1076"/>
        <pc:sldMkLst>
          <pc:docMk/>
          <pc:sldMk cId="778659995" sldId="955"/>
        </pc:sldMkLst>
        <pc:spChg chg="mod">
          <ac:chgData name="Melissa Coffman" userId="a7b7597c-0e93-4b25-9056-122cd2038b0f" providerId="ADAL" clId="{AE81DEC6-93DE-443C-BE20-6855CCA9FFF3}" dt="2022-04-13T18:10:40.014" v="187" actId="26606"/>
          <ac:spMkLst>
            <pc:docMk/>
            <pc:sldMk cId="778659995" sldId="955"/>
            <ac:spMk id="2" creationId="{00000000-0000-0000-0000-000000000000}"/>
          </ac:spMkLst>
        </pc:spChg>
        <pc:spChg chg="mod">
          <ac:chgData name="Melissa Coffman" userId="a7b7597c-0e93-4b25-9056-122cd2038b0f" providerId="ADAL" clId="{AE81DEC6-93DE-443C-BE20-6855CCA9FFF3}" dt="2022-04-13T18:10:40.057" v="188" actId="27636"/>
          <ac:spMkLst>
            <pc:docMk/>
            <pc:sldMk cId="778659995" sldId="955"/>
            <ac:spMk id="3" creationId="{00000000-0000-0000-0000-000000000000}"/>
          </ac:spMkLst>
        </pc:spChg>
        <pc:spChg chg="mod">
          <ac:chgData name="Melissa Coffman" userId="a7b7597c-0e93-4b25-9056-122cd2038b0f" providerId="ADAL" clId="{AE81DEC6-93DE-443C-BE20-6855CCA9FFF3}" dt="2022-04-13T18:36:21.425" v="880" actId="1076"/>
          <ac:spMkLst>
            <pc:docMk/>
            <pc:sldMk cId="778659995" sldId="955"/>
            <ac:spMk id="4" creationId="{4CD73ECF-E064-4CB1-A1FC-BC8B1CB5350B}"/>
          </ac:spMkLst>
        </pc:spChg>
        <pc:spChg chg="add del">
          <ac:chgData name="Melissa Coffman" userId="a7b7597c-0e93-4b25-9056-122cd2038b0f" providerId="ADAL" clId="{AE81DEC6-93DE-443C-BE20-6855CCA9FFF3}" dt="2022-04-13T18:10:40.014" v="187" actId="26606"/>
          <ac:spMkLst>
            <pc:docMk/>
            <pc:sldMk cId="778659995" sldId="955"/>
            <ac:spMk id="10" creationId="{A65AC7D1-EAA9-48F5-B509-60A7F50BF703}"/>
          </ac:spMkLst>
        </pc:spChg>
        <pc:spChg chg="add del">
          <ac:chgData name="Melissa Coffman" userId="a7b7597c-0e93-4b25-9056-122cd2038b0f" providerId="ADAL" clId="{AE81DEC6-93DE-443C-BE20-6855CCA9FFF3}" dt="2022-04-13T18:10:40.014" v="187" actId="26606"/>
          <ac:spMkLst>
            <pc:docMk/>
            <pc:sldMk cId="778659995" sldId="955"/>
            <ac:spMk id="12" creationId="{D6320AF9-619A-4175-865B-5663E1AEF4C5}"/>
          </ac:spMkLst>
        </pc:spChg>
        <pc:spChg chg="add del">
          <ac:chgData name="Melissa Coffman" userId="a7b7597c-0e93-4b25-9056-122cd2038b0f" providerId="ADAL" clId="{AE81DEC6-93DE-443C-BE20-6855CCA9FFF3}" dt="2022-04-13T18:10:40.014" v="187" actId="26606"/>
          <ac:spMkLst>
            <pc:docMk/>
            <pc:sldMk cId="778659995" sldId="955"/>
            <ac:spMk id="18" creationId="{7E018740-5C2B-4A41-AC1A-7E68D1EC1954}"/>
          </ac:spMkLst>
        </pc:spChg>
        <pc:spChg chg="add del">
          <ac:chgData name="Melissa Coffman" userId="a7b7597c-0e93-4b25-9056-122cd2038b0f" providerId="ADAL" clId="{AE81DEC6-93DE-443C-BE20-6855CCA9FFF3}" dt="2022-04-13T18:10:40.014" v="187" actId="26606"/>
          <ac:spMkLst>
            <pc:docMk/>
            <pc:sldMk cId="778659995" sldId="955"/>
            <ac:spMk id="20" creationId="{166F75A4-C475-4941-8EE2-B80A06A2C1BB}"/>
          </ac:spMkLst>
        </pc:spChg>
        <pc:spChg chg="add del">
          <ac:chgData name="Melissa Coffman" userId="a7b7597c-0e93-4b25-9056-122cd2038b0f" providerId="ADAL" clId="{AE81DEC6-93DE-443C-BE20-6855CCA9FFF3}" dt="2022-04-13T18:10:40.014" v="187" actId="26606"/>
          <ac:spMkLst>
            <pc:docMk/>
            <pc:sldMk cId="778659995" sldId="955"/>
            <ac:spMk id="22" creationId="{A032553A-72E8-4B0D-8405-FF9771C9AF05}"/>
          </ac:spMkLst>
        </pc:spChg>
        <pc:spChg chg="add del">
          <ac:chgData name="Melissa Coffman" userId="a7b7597c-0e93-4b25-9056-122cd2038b0f" providerId="ADAL" clId="{AE81DEC6-93DE-443C-BE20-6855CCA9FFF3}" dt="2022-04-13T18:10:40.014" v="187" actId="26606"/>
          <ac:spMkLst>
            <pc:docMk/>
            <pc:sldMk cId="778659995" sldId="955"/>
            <ac:spMk id="24" creationId="{765800AC-C3B9-498E-87BC-29FAE4C76B21}"/>
          </ac:spMkLst>
        </pc:spChg>
        <pc:spChg chg="add del">
          <ac:chgData name="Melissa Coffman" userId="a7b7597c-0e93-4b25-9056-122cd2038b0f" providerId="ADAL" clId="{AE81DEC6-93DE-443C-BE20-6855CCA9FFF3}" dt="2022-04-13T18:10:40.014" v="187" actId="26606"/>
          <ac:spMkLst>
            <pc:docMk/>
            <pc:sldMk cId="778659995" sldId="955"/>
            <ac:spMk id="26" creationId="{1F9D6ACB-2FF4-49F9-978A-E0D5327FC635}"/>
          </ac:spMkLst>
        </pc:spChg>
        <pc:spChg chg="add del">
          <ac:chgData name="Melissa Coffman" userId="a7b7597c-0e93-4b25-9056-122cd2038b0f" providerId="ADAL" clId="{AE81DEC6-93DE-443C-BE20-6855CCA9FFF3}" dt="2022-04-13T18:10:40.014" v="187" actId="26606"/>
          <ac:spMkLst>
            <pc:docMk/>
            <pc:sldMk cId="778659995" sldId="955"/>
            <ac:spMk id="28" creationId="{A5EC319D-0FEA-4B95-A3EA-01E35672C95B}"/>
          </ac:spMkLst>
        </pc:spChg>
        <pc:picChg chg="mod ord">
          <ac:chgData name="Melissa Coffman" userId="a7b7597c-0e93-4b25-9056-122cd2038b0f" providerId="ADAL" clId="{AE81DEC6-93DE-443C-BE20-6855CCA9FFF3}" dt="2022-04-13T18:10:40.014" v="187" actId="26606"/>
          <ac:picMkLst>
            <pc:docMk/>
            <pc:sldMk cId="778659995" sldId="955"/>
            <ac:picMk id="5" creationId="{00000000-0000-0000-0000-000000000000}"/>
          </ac:picMkLst>
        </pc:picChg>
        <pc:cxnChg chg="add del">
          <ac:chgData name="Melissa Coffman" userId="a7b7597c-0e93-4b25-9056-122cd2038b0f" providerId="ADAL" clId="{AE81DEC6-93DE-443C-BE20-6855CCA9FFF3}" dt="2022-04-13T18:10:40.014" v="187" actId="26606"/>
          <ac:cxnSpMkLst>
            <pc:docMk/>
            <pc:sldMk cId="778659995" sldId="955"/>
            <ac:cxnSpMk id="14" creationId="{063B6EC6-D752-4EE7-908B-F8F19E8C7FEA}"/>
          </ac:cxnSpMkLst>
        </pc:cxnChg>
        <pc:cxnChg chg="add del">
          <ac:chgData name="Melissa Coffman" userId="a7b7597c-0e93-4b25-9056-122cd2038b0f" providerId="ADAL" clId="{AE81DEC6-93DE-443C-BE20-6855CCA9FFF3}" dt="2022-04-13T18:10:40.014" v="187" actId="26606"/>
          <ac:cxnSpMkLst>
            <pc:docMk/>
            <pc:sldMk cId="778659995" sldId="955"/>
            <ac:cxnSpMk id="16" creationId="{EFECD4E8-AD3E-4228-82A2-9461958EA94D}"/>
          </ac:cxnSpMkLst>
        </pc:cxnChg>
      </pc:sldChg>
      <pc:sldChg chg="modSp del mod modNotesTx">
        <pc:chgData name="Melissa Coffman" userId="a7b7597c-0e93-4b25-9056-122cd2038b0f" providerId="ADAL" clId="{AE81DEC6-93DE-443C-BE20-6855CCA9FFF3}" dt="2022-04-13T18:10:55.635" v="190" actId="47"/>
        <pc:sldMkLst>
          <pc:docMk/>
          <pc:sldMk cId="3630090866" sldId="956"/>
        </pc:sldMkLst>
        <pc:spChg chg="mod">
          <ac:chgData name="Melissa Coffman" userId="a7b7597c-0e93-4b25-9056-122cd2038b0f" providerId="ADAL" clId="{AE81DEC6-93DE-443C-BE20-6855CCA9FFF3}" dt="2022-04-13T17:57:05.102" v="36" actId="27636"/>
          <ac:spMkLst>
            <pc:docMk/>
            <pc:sldMk cId="3630090866" sldId="956"/>
            <ac:spMk id="2" creationId="{00000000-0000-0000-0000-000000000000}"/>
          </ac:spMkLst>
        </pc:spChg>
        <pc:spChg chg="mod">
          <ac:chgData name="Melissa Coffman" userId="a7b7597c-0e93-4b25-9056-122cd2038b0f" providerId="ADAL" clId="{AE81DEC6-93DE-443C-BE20-6855CCA9FFF3}" dt="2022-04-13T18:10:50.375" v="189" actId="14100"/>
          <ac:spMkLst>
            <pc:docMk/>
            <pc:sldMk cId="3630090866" sldId="956"/>
            <ac:spMk id="4" creationId="{00000000-0000-0000-0000-000000000000}"/>
          </ac:spMkLst>
        </pc:spChg>
      </pc:sldChg>
      <pc:sldChg chg="addSp delSp modSp mod setBg delDesignElem modNotesTx">
        <pc:chgData name="Melissa Coffman" userId="a7b7597c-0e93-4b25-9056-122cd2038b0f" providerId="ADAL" clId="{AE81DEC6-93DE-443C-BE20-6855CCA9FFF3}" dt="2022-04-13T18:09:59.194" v="179" actId="1076"/>
        <pc:sldMkLst>
          <pc:docMk/>
          <pc:sldMk cId="3222218168" sldId="962"/>
        </pc:sldMkLst>
        <pc:spChg chg="mod">
          <ac:chgData name="Melissa Coffman" userId="a7b7597c-0e93-4b25-9056-122cd2038b0f" providerId="ADAL" clId="{AE81DEC6-93DE-443C-BE20-6855CCA9FFF3}" dt="2022-04-13T17:55:45.450" v="26" actId="26606"/>
          <ac:spMkLst>
            <pc:docMk/>
            <pc:sldMk cId="3222218168" sldId="962"/>
            <ac:spMk id="2" creationId="{00000000-0000-0000-0000-000000000000}"/>
          </ac:spMkLst>
        </pc:spChg>
        <pc:spChg chg="mod">
          <ac:chgData name="Melissa Coffman" userId="a7b7597c-0e93-4b25-9056-122cd2038b0f" providerId="ADAL" clId="{AE81DEC6-93DE-443C-BE20-6855CCA9FFF3}" dt="2022-04-13T17:55:45.450" v="26" actId="26606"/>
          <ac:spMkLst>
            <pc:docMk/>
            <pc:sldMk cId="3222218168" sldId="962"/>
            <ac:spMk id="3" creationId="{00000000-0000-0000-0000-000000000000}"/>
          </ac:spMkLst>
        </pc:spChg>
        <pc:spChg chg="mod">
          <ac:chgData name="Melissa Coffman" userId="a7b7597c-0e93-4b25-9056-122cd2038b0f" providerId="ADAL" clId="{AE81DEC6-93DE-443C-BE20-6855CCA9FFF3}" dt="2022-04-13T18:09:59.194" v="179" actId="1076"/>
          <ac:spMkLst>
            <pc:docMk/>
            <pc:sldMk cId="3222218168" sldId="962"/>
            <ac:spMk id="5" creationId="{E1FA0EEF-E8F1-43B6-94E7-623B0A10BA2A}"/>
          </ac:spMkLst>
        </pc:spChg>
        <pc:spChg chg="add">
          <ac:chgData name="Melissa Coffman" userId="a7b7597c-0e93-4b25-9056-122cd2038b0f" providerId="ADAL" clId="{AE81DEC6-93DE-443C-BE20-6855CCA9FFF3}" dt="2022-04-13T17:55:45.450" v="26" actId="26606"/>
          <ac:spMkLst>
            <pc:docMk/>
            <pc:sldMk cId="3222218168" sldId="962"/>
            <ac:spMk id="10" creationId="{2A4588C6-4069-4731-BFB4-10F1E6D37842}"/>
          </ac:spMkLst>
        </pc:spChg>
        <pc:spChg chg="add">
          <ac:chgData name="Melissa Coffman" userId="a7b7597c-0e93-4b25-9056-122cd2038b0f" providerId="ADAL" clId="{AE81DEC6-93DE-443C-BE20-6855CCA9FFF3}" dt="2022-04-13T17:55:45.450" v="26" actId="26606"/>
          <ac:spMkLst>
            <pc:docMk/>
            <pc:sldMk cId="3222218168" sldId="962"/>
            <ac:spMk id="12" creationId="{23370524-0FE7-41B4-ABCF-7FB26B6CF1F6}"/>
          </ac:spMkLst>
        </pc:spChg>
        <pc:spChg chg="add">
          <ac:chgData name="Melissa Coffman" userId="a7b7597c-0e93-4b25-9056-122cd2038b0f" providerId="ADAL" clId="{AE81DEC6-93DE-443C-BE20-6855CCA9FFF3}" dt="2022-04-13T17:55:45.450" v="26" actId="26606"/>
          <ac:spMkLst>
            <pc:docMk/>
            <pc:sldMk cId="3222218168" sldId="962"/>
            <ac:spMk id="18" creationId="{4E93B92B-0DD5-4277-9D69-972ABADC3559}"/>
          </ac:spMkLst>
        </pc:spChg>
        <pc:spChg chg="add">
          <ac:chgData name="Melissa Coffman" userId="a7b7597c-0e93-4b25-9056-122cd2038b0f" providerId="ADAL" clId="{AE81DEC6-93DE-443C-BE20-6855CCA9FFF3}" dt="2022-04-13T17:55:45.450" v="26" actId="26606"/>
          <ac:spMkLst>
            <pc:docMk/>
            <pc:sldMk cId="3222218168" sldId="962"/>
            <ac:spMk id="20" creationId="{7CE87768-354E-4E3F-8202-9F387CF50590}"/>
          </ac:spMkLst>
        </pc:spChg>
        <pc:spChg chg="add">
          <ac:chgData name="Melissa Coffman" userId="a7b7597c-0e93-4b25-9056-122cd2038b0f" providerId="ADAL" clId="{AE81DEC6-93DE-443C-BE20-6855CCA9FFF3}" dt="2022-04-13T17:55:45.450" v="26" actId="26606"/>
          <ac:spMkLst>
            <pc:docMk/>
            <pc:sldMk cId="3222218168" sldId="962"/>
            <ac:spMk id="22" creationId="{09E5B98F-BD75-4A30-BF72-0A91074702FC}"/>
          </ac:spMkLst>
        </pc:spChg>
        <pc:spChg chg="add">
          <ac:chgData name="Melissa Coffman" userId="a7b7597c-0e93-4b25-9056-122cd2038b0f" providerId="ADAL" clId="{AE81DEC6-93DE-443C-BE20-6855CCA9FFF3}" dt="2022-04-13T17:55:45.450" v="26" actId="26606"/>
          <ac:spMkLst>
            <pc:docMk/>
            <pc:sldMk cId="3222218168" sldId="962"/>
            <ac:spMk id="24" creationId="{8AAB91E3-41BE-4478-BF23-A24D43E146C5}"/>
          </ac:spMkLst>
        </pc:spChg>
        <pc:spChg chg="add">
          <ac:chgData name="Melissa Coffman" userId="a7b7597c-0e93-4b25-9056-122cd2038b0f" providerId="ADAL" clId="{AE81DEC6-93DE-443C-BE20-6855CCA9FFF3}" dt="2022-04-13T17:55:45.450" v="26" actId="26606"/>
          <ac:spMkLst>
            <pc:docMk/>
            <pc:sldMk cId="3222218168" sldId="962"/>
            <ac:spMk id="26" creationId="{96DFC7EA-8516-41F1-8ED9-C0A8E1E0862A}"/>
          </ac:spMkLst>
        </pc:spChg>
        <pc:spChg chg="add">
          <ac:chgData name="Melissa Coffman" userId="a7b7597c-0e93-4b25-9056-122cd2038b0f" providerId="ADAL" clId="{AE81DEC6-93DE-443C-BE20-6855CCA9FFF3}" dt="2022-04-13T17:55:45.450" v="26" actId="26606"/>
          <ac:spMkLst>
            <pc:docMk/>
            <pc:sldMk cId="3222218168" sldId="962"/>
            <ac:spMk id="28" creationId="{E24E972C-8744-4CFA-B783-41EA3CC38199}"/>
          </ac:spMkLst>
        </pc:spChg>
        <pc:spChg chg="add">
          <ac:chgData name="Melissa Coffman" userId="a7b7597c-0e93-4b25-9056-122cd2038b0f" providerId="ADAL" clId="{AE81DEC6-93DE-443C-BE20-6855CCA9FFF3}" dt="2022-04-13T17:55:45.450" v="26" actId="26606"/>
          <ac:spMkLst>
            <pc:docMk/>
            <pc:sldMk cId="3222218168" sldId="962"/>
            <ac:spMk id="30" creationId="{C7C88F2E-E233-48BA-B85F-D06BA522B790}"/>
          </ac:spMkLst>
        </pc:spChg>
        <pc:picChg chg="add del mod">
          <ac:chgData name="Melissa Coffman" userId="a7b7597c-0e93-4b25-9056-122cd2038b0f" providerId="ADAL" clId="{AE81DEC6-93DE-443C-BE20-6855CCA9FFF3}" dt="2022-04-13T17:55:45.450" v="26" actId="26606"/>
          <ac:picMkLst>
            <pc:docMk/>
            <pc:sldMk cId="3222218168" sldId="962"/>
            <ac:picMk id="4" creationId="{00000000-0000-0000-0000-000000000000}"/>
          </ac:picMkLst>
        </pc:picChg>
        <pc:cxnChg chg="add">
          <ac:chgData name="Melissa Coffman" userId="a7b7597c-0e93-4b25-9056-122cd2038b0f" providerId="ADAL" clId="{AE81DEC6-93DE-443C-BE20-6855CCA9FFF3}" dt="2022-04-13T17:55:45.450" v="26" actId="26606"/>
          <ac:cxnSpMkLst>
            <pc:docMk/>
            <pc:sldMk cId="3222218168" sldId="962"/>
            <ac:cxnSpMk id="14" creationId="{E0A9CA40-1F57-4A6D-ACDA-F720AA468CF6}"/>
          </ac:cxnSpMkLst>
        </pc:cxnChg>
        <pc:cxnChg chg="add">
          <ac:chgData name="Melissa Coffman" userId="a7b7597c-0e93-4b25-9056-122cd2038b0f" providerId="ADAL" clId="{AE81DEC6-93DE-443C-BE20-6855CCA9FFF3}" dt="2022-04-13T17:55:45.450" v="26" actId="26606"/>
          <ac:cxnSpMkLst>
            <pc:docMk/>
            <pc:sldMk cId="3222218168" sldId="962"/>
            <ac:cxnSpMk id="16" creationId="{B2A94EDB-B0FE-4678-8E69-0F137AE3BE6C}"/>
          </ac:cxnSpMkLst>
        </pc:cxnChg>
      </pc:sldChg>
      <pc:sldChg chg="addSp delSp modSp mod setBg modNotesTx">
        <pc:chgData name="Melissa Coffman" userId="a7b7597c-0e93-4b25-9056-122cd2038b0f" providerId="ADAL" clId="{AE81DEC6-93DE-443C-BE20-6855CCA9FFF3}" dt="2022-04-13T18:09:17.275" v="175" actId="20577"/>
        <pc:sldMkLst>
          <pc:docMk/>
          <pc:sldMk cId="2437351432" sldId="963"/>
        </pc:sldMkLst>
        <pc:spChg chg="mod">
          <ac:chgData name="Melissa Coffman" userId="a7b7597c-0e93-4b25-9056-122cd2038b0f" providerId="ADAL" clId="{AE81DEC6-93DE-443C-BE20-6855CCA9FFF3}" dt="2022-04-13T18:08:58.640" v="169" actId="1076"/>
          <ac:spMkLst>
            <pc:docMk/>
            <pc:sldMk cId="2437351432" sldId="963"/>
            <ac:spMk id="2" creationId="{00000000-0000-0000-0000-000000000000}"/>
          </ac:spMkLst>
        </pc:spChg>
        <pc:spChg chg="mod">
          <ac:chgData name="Melissa Coffman" userId="a7b7597c-0e93-4b25-9056-122cd2038b0f" providerId="ADAL" clId="{AE81DEC6-93DE-443C-BE20-6855CCA9FFF3}" dt="2022-04-13T18:09:17.275" v="175" actId="20577"/>
          <ac:spMkLst>
            <pc:docMk/>
            <pc:sldMk cId="2437351432" sldId="963"/>
            <ac:spMk id="3" creationId="{00000000-0000-0000-0000-000000000000}"/>
          </ac:spMkLst>
        </pc:spChg>
        <pc:spChg chg="mod">
          <ac:chgData name="Melissa Coffman" userId="a7b7597c-0e93-4b25-9056-122cd2038b0f" providerId="ADAL" clId="{AE81DEC6-93DE-443C-BE20-6855CCA9FFF3}" dt="2022-04-13T18:08:42.751" v="164" actId="1076"/>
          <ac:spMkLst>
            <pc:docMk/>
            <pc:sldMk cId="2437351432" sldId="963"/>
            <ac:spMk id="5" creationId="{3A064DFA-6550-4A4B-B44F-987C4584AE8E}"/>
          </ac:spMkLst>
        </pc:spChg>
        <pc:spChg chg="add">
          <ac:chgData name="Melissa Coffman" userId="a7b7597c-0e93-4b25-9056-122cd2038b0f" providerId="ADAL" clId="{AE81DEC6-93DE-443C-BE20-6855CCA9FFF3}" dt="2022-04-13T18:08:23.631" v="157" actId="26606"/>
          <ac:spMkLst>
            <pc:docMk/>
            <pc:sldMk cId="2437351432" sldId="963"/>
            <ac:spMk id="10" creationId="{A65AC7D1-EAA9-48F5-B509-60A7F50BF703}"/>
          </ac:spMkLst>
        </pc:spChg>
        <pc:spChg chg="add">
          <ac:chgData name="Melissa Coffman" userId="a7b7597c-0e93-4b25-9056-122cd2038b0f" providerId="ADAL" clId="{AE81DEC6-93DE-443C-BE20-6855CCA9FFF3}" dt="2022-04-13T18:08:23.631" v="157" actId="26606"/>
          <ac:spMkLst>
            <pc:docMk/>
            <pc:sldMk cId="2437351432" sldId="963"/>
            <ac:spMk id="12" creationId="{D6320AF9-619A-4175-865B-5663E1AEF4C5}"/>
          </ac:spMkLst>
        </pc:spChg>
        <pc:spChg chg="add">
          <ac:chgData name="Melissa Coffman" userId="a7b7597c-0e93-4b25-9056-122cd2038b0f" providerId="ADAL" clId="{AE81DEC6-93DE-443C-BE20-6855CCA9FFF3}" dt="2022-04-13T18:08:23.631" v="157" actId="26606"/>
          <ac:spMkLst>
            <pc:docMk/>
            <pc:sldMk cId="2437351432" sldId="963"/>
            <ac:spMk id="18" creationId="{7E018740-5C2B-4A41-AC1A-7E68D1EC1954}"/>
          </ac:spMkLst>
        </pc:spChg>
        <pc:spChg chg="add">
          <ac:chgData name="Melissa Coffman" userId="a7b7597c-0e93-4b25-9056-122cd2038b0f" providerId="ADAL" clId="{AE81DEC6-93DE-443C-BE20-6855CCA9FFF3}" dt="2022-04-13T18:08:23.631" v="157" actId="26606"/>
          <ac:spMkLst>
            <pc:docMk/>
            <pc:sldMk cId="2437351432" sldId="963"/>
            <ac:spMk id="20" creationId="{166F75A4-C475-4941-8EE2-B80A06A2C1BB}"/>
          </ac:spMkLst>
        </pc:spChg>
        <pc:spChg chg="add">
          <ac:chgData name="Melissa Coffman" userId="a7b7597c-0e93-4b25-9056-122cd2038b0f" providerId="ADAL" clId="{AE81DEC6-93DE-443C-BE20-6855CCA9FFF3}" dt="2022-04-13T18:08:23.631" v="157" actId="26606"/>
          <ac:spMkLst>
            <pc:docMk/>
            <pc:sldMk cId="2437351432" sldId="963"/>
            <ac:spMk id="22" creationId="{A032553A-72E8-4B0D-8405-FF9771C9AF05}"/>
          </ac:spMkLst>
        </pc:spChg>
        <pc:spChg chg="add">
          <ac:chgData name="Melissa Coffman" userId="a7b7597c-0e93-4b25-9056-122cd2038b0f" providerId="ADAL" clId="{AE81DEC6-93DE-443C-BE20-6855CCA9FFF3}" dt="2022-04-13T18:08:23.631" v="157" actId="26606"/>
          <ac:spMkLst>
            <pc:docMk/>
            <pc:sldMk cId="2437351432" sldId="963"/>
            <ac:spMk id="24" creationId="{765800AC-C3B9-498E-87BC-29FAE4C76B21}"/>
          </ac:spMkLst>
        </pc:spChg>
        <pc:spChg chg="add">
          <ac:chgData name="Melissa Coffman" userId="a7b7597c-0e93-4b25-9056-122cd2038b0f" providerId="ADAL" clId="{AE81DEC6-93DE-443C-BE20-6855CCA9FFF3}" dt="2022-04-13T18:08:23.631" v="157" actId="26606"/>
          <ac:spMkLst>
            <pc:docMk/>
            <pc:sldMk cId="2437351432" sldId="963"/>
            <ac:spMk id="26" creationId="{1F9D6ACB-2FF4-49F9-978A-E0D5327FC635}"/>
          </ac:spMkLst>
        </pc:spChg>
        <pc:spChg chg="add">
          <ac:chgData name="Melissa Coffman" userId="a7b7597c-0e93-4b25-9056-122cd2038b0f" providerId="ADAL" clId="{AE81DEC6-93DE-443C-BE20-6855CCA9FFF3}" dt="2022-04-13T18:08:23.631" v="157" actId="26606"/>
          <ac:spMkLst>
            <pc:docMk/>
            <pc:sldMk cId="2437351432" sldId="963"/>
            <ac:spMk id="28" creationId="{A5EC319D-0FEA-4B95-A3EA-01E35672C95B}"/>
          </ac:spMkLst>
        </pc:spChg>
        <pc:picChg chg="add del mod ord">
          <ac:chgData name="Melissa Coffman" userId="a7b7597c-0e93-4b25-9056-122cd2038b0f" providerId="ADAL" clId="{AE81DEC6-93DE-443C-BE20-6855CCA9FFF3}" dt="2022-04-13T18:08:23.631" v="157" actId="26606"/>
          <ac:picMkLst>
            <pc:docMk/>
            <pc:sldMk cId="2437351432" sldId="963"/>
            <ac:picMk id="4" creationId="{00000000-0000-0000-0000-000000000000}"/>
          </ac:picMkLst>
        </pc:picChg>
        <pc:cxnChg chg="add">
          <ac:chgData name="Melissa Coffman" userId="a7b7597c-0e93-4b25-9056-122cd2038b0f" providerId="ADAL" clId="{AE81DEC6-93DE-443C-BE20-6855CCA9FFF3}" dt="2022-04-13T18:08:23.631" v="157" actId="26606"/>
          <ac:cxnSpMkLst>
            <pc:docMk/>
            <pc:sldMk cId="2437351432" sldId="963"/>
            <ac:cxnSpMk id="14" creationId="{063B6EC6-D752-4EE7-908B-F8F19E8C7FEA}"/>
          </ac:cxnSpMkLst>
        </pc:cxnChg>
        <pc:cxnChg chg="add">
          <ac:chgData name="Melissa Coffman" userId="a7b7597c-0e93-4b25-9056-122cd2038b0f" providerId="ADAL" clId="{AE81DEC6-93DE-443C-BE20-6855CCA9FFF3}" dt="2022-04-13T18:08:23.631" v="157" actId="26606"/>
          <ac:cxnSpMkLst>
            <pc:docMk/>
            <pc:sldMk cId="2437351432" sldId="963"/>
            <ac:cxnSpMk id="16" creationId="{EFECD4E8-AD3E-4228-82A2-9461958EA94D}"/>
          </ac:cxnSpMkLst>
        </pc:cxnChg>
      </pc:sldChg>
      <pc:sldChg chg="del">
        <pc:chgData name="Melissa Coffman" userId="a7b7597c-0e93-4b25-9056-122cd2038b0f" providerId="ADAL" clId="{AE81DEC6-93DE-443C-BE20-6855CCA9FFF3}" dt="2022-04-13T17:56:25.130" v="32" actId="47"/>
        <pc:sldMkLst>
          <pc:docMk/>
          <pc:sldMk cId="2383744875" sldId="969"/>
        </pc:sldMkLst>
      </pc:sldChg>
      <pc:sldChg chg="del">
        <pc:chgData name="Melissa Coffman" userId="a7b7597c-0e93-4b25-9056-122cd2038b0f" providerId="ADAL" clId="{AE81DEC6-93DE-443C-BE20-6855CCA9FFF3}" dt="2022-04-13T17:56:27.835" v="34" actId="47"/>
        <pc:sldMkLst>
          <pc:docMk/>
          <pc:sldMk cId="2370531046" sldId="974"/>
        </pc:sldMkLst>
      </pc:sldChg>
      <pc:sldChg chg="ord">
        <pc:chgData name="Melissa Coffman" userId="a7b7597c-0e93-4b25-9056-122cd2038b0f" providerId="ADAL" clId="{AE81DEC6-93DE-443C-BE20-6855CCA9FFF3}" dt="2022-04-13T18:00:50.736" v="107"/>
        <pc:sldMkLst>
          <pc:docMk/>
          <pc:sldMk cId="4235791052" sldId="994"/>
        </pc:sldMkLst>
      </pc:sldChg>
      <pc:sldChg chg="del delDesignElem">
        <pc:chgData name="Melissa Coffman" userId="a7b7597c-0e93-4b25-9056-122cd2038b0f" providerId="ADAL" clId="{AE81DEC6-93DE-443C-BE20-6855CCA9FFF3}" dt="2022-04-13T18:12:58.967" v="294"/>
        <pc:sldMkLst>
          <pc:docMk/>
          <pc:sldMk cId="2163108878" sldId="999"/>
        </pc:sldMkLst>
      </pc:sldChg>
      <pc:sldChg chg="del">
        <pc:chgData name="Melissa Coffman" userId="a7b7597c-0e93-4b25-9056-122cd2038b0f" providerId="ADAL" clId="{AE81DEC6-93DE-443C-BE20-6855CCA9FFF3}" dt="2022-04-13T17:56:26.693" v="33" actId="47"/>
        <pc:sldMkLst>
          <pc:docMk/>
          <pc:sldMk cId="1624959528" sldId="1000"/>
        </pc:sldMkLst>
      </pc:sldChg>
      <pc:sldChg chg="del">
        <pc:chgData name="Melissa Coffman" userId="a7b7597c-0e93-4b25-9056-122cd2038b0f" providerId="ADAL" clId="{AE81DEC6-93DE-443C-BE20-6855CCA9FFF3}" dt="2022-04-13T18:01:42.351" v="118" actId="47"/>
        <pc:sldMkLst>
          <pc:docMk/>
          <pc:sldMk cId="1777566758" sldId="1001"/>
        </pc:sldMkLst>
      </pc:sldChg>
      <pc:sldChg chg="addSp modSp mod setBg delDesignElem">
        <pc:chgData name="Melissa Coffman" userId="a7b7597c-0e93-4b25-9056-122cd2038b0f" providerId="ADAL" clId="{AE81DEC6-93DE-443C-BE20-6855CCA9FFF3}" dt="2022-04-13T18:34:46.823" v="845" actId="1076"/>
        <pc:sldMkLst>
          <pc:docMk/>
          <pc:sldMk cId="0" sldId="1002"/>
        </pc:sldMkLst>
        <pc:spChg chg="mod">
          <ac:chgData name="Melissa Coffman" userId="a7b7597c-0e93-4b25-9056-122cd2038b0f" providerId="ADAL" clId="{AE81DEC6-93DE-443C-BE20-6855CCA9FFF3}" dt="2022-04-13T18:09:36.553" v="177" actId="26606"/>
          <ac:spMkLst>
            <pc:docMk/>
            <pc:sldMk cId="0" sldId="1002"/>
            <ac:spMk id="2" creationId="{984B0B41-8302-4A8A-A3EE-EDAA7B218F5E}"/>
          </ac:spMkLst>
        </pc:spChg>
        <pc:spChg chg="add">
          <ac:chgData name="Melissa Coffman" userId="a7b7597c-0e93-4b25-9056-122cd2038b0f" providerId="ADAL" clId="{AE81DEC6-93DE-443C-BE20-6855CCA9FFF3}" dt="2022-04-13T18:09:36.553" v="177" actId="26606"/>
          <ac:spMkLst>
            <pc:docMk/>
            <pc:sldMk cId="0" sldId="1002"/>
            <ac:spMk id="86" creationId="{45B71F80-1F92-4074-84D9-16A062B215B3}"/>
          </ac:spMkLst>
        </pc:spChg>
        <pc:spChg chg="add">
          <ac:chgData name="Melissa Coffman" userId="a7b7597c-0e93-4b25-9056-122cd2038b0f" providerId="ADAL" clId="{AE81DEC6-93DE-443C-BE20-6855CCA9FFF3}" dt="2022-04-13T18:09:36.553" v="177" actId="26606"/>
          <ac:spMkLst>
            <pc:docMk/>
            <pc:sldMk cId="0" sldId="1002"/>
            <ac:spMk id="88" creationId="{7209C9DA-6E0D-46D9-8275-C52222D8CCAC}"/>
          </ac:spMkLst>
        </pc:spChg>
        <pc:spChg chg="add">
          <ac:chgData name="Melissa Coffman" userId="a7b7597c-0e93-4b25-9056-122cd2038b0f" providerId="ADAL" clId="{AE81DEC6-93DE-443C-BE20-6855CCA9FFF3}" dt="2022-04-13T18:09:36.553" v="177" actId="26606"/>
          <ac:spMkLst>
            <pc:docMk/>
            <pc:sldMk cId="0" sldId="1002"/>
            <ac:spMk id="90" creationId="{3EB57A4D-E0D0-46DA-B339-F24CA46FA70B}"/>
          </ac:spMkLst>
        </pc:spChg>
        <pc:spChg chg="mod">
          <ac:chgData name="Melissa Coffman" userId="a7b7597c-0e93-4b25-9056-122cd2038b0f" providerId="ADAL" clId="{AE81DEC6-93DE-443C-BE20-6855CCA9FFF3}" dt="2022-04-13T18:09:36.553" v="177" actId="26606"/>
          <ac:spMkLst>
            <pc:docMk/>
            <pc:sldMk cId="0" sldId="1002"/>
            <ac:spMk id="53250" creationId="{00000000-0000-0000-0000-000000000000}"/>
          </ac:spMkLst>
        </pc:spChg>
        <pc:grpChg chg="add">
          <ac:chgData name="Melissa Coffman" userId="a7b7597c-0e93-4b25-9056-122cd2038b0f" providerId="ADAL" clId="{AE81DEC6-93DE-443C-BE20-6855CCA9FFF3}" dt="2022-04-13T18:09:36.553" v="177" actId="26606"/>
          <ac:grpSpMkLst>
            <pc:docMk/>
            <pc:sldMk cId="0" sldId="1002"/>
            <ac:grpSpMk id="74" creationId="{947CDE17-06F4-4FCE-8BFE-AD89EACB7094}"/>
          </ac:grpSpMkLst>
        </pc:grpChg>
        <pc:graphicFrameChg chg="mod modGraphic">
          <ac:chgData name="Melissa Coffman" userId="a7b7597c-0e93-4b25-9056-122cd2038b0f" providerId="ADAL" clId="{AE81DEC6-93DE-443C-BE20-6855CCA9FFF3}" dt="2022-04-13T18:34:46.823" v="845" actId="1076"/>
          <ac:graphicFrameMkLst>
            <pc:docMk/>
            <pc:sldMk cId="0" sldId="1002"/>
            <ac:graphicFrameMk id="53253" creationId="{E9A5EF34-BBCE-459B-8497-67463399B0DF}"/>
          </ac:graphicFrameMkLst>
        </pc:graphicFrameChg>
      </pc:sldChg>
      <pc:sldChg chg="addSp modSp add del mod setBg modNotesTx">
        <pc:chgData name="Melissa Coffman" userId="a7b7597c-0e93-4b25-9056-122cd2038b0f" providerId="ADAL" clId="{AE81DEC6-93DE-443C-BE20-6855CCA9FFF3}" dt="2022-04-13T18:41:30.850" v="1010"/>
        <pc:sldMkLst>
          <pc:docMk/>
          <pc:sldMk cId="3463662257" sldId="1003"/>
        </pc:sldMkLst>
        <pc:spChg chg="mod">
          <ac:chgData name="Melissa Coffman" userId="a7b7597c-0e93-4b25-9056-122cd2038b0f" providerId="ADAL" clId="{AE81DEC6-93DE-443C-BE20-6855CCA9FFF3}" dt="2022-04-13T18:35:42.079" v="879" actId="1076"/>
          <ac:spMkLst>
            <pc:docMk/>
            <pc:sldMk cId="3463662257" sldId="1003"/>
            <ac:spMk id="2" creationId="{5DF0D1C6-EDE9-44D0-8F5D-5EB68AF65C67}"/>
          </ac:spMkLst>
        </pc:spChg>
        <pc:spChg chg="add">
          <ac:chgData name="Melissa Coffman" userId="a7b7597c-0e93-4b25-9056-122cd2038b0f" providerId="ADAL" clId="{AE81DEC6-93DE-443C-BE20-6855CCA9FFF3}" dt="2022-04-13T17:55:58.397" v="28" actId="26606"/>
          <ac:spMkLst>
            <pc:docMk/>
            <pc:sldMk cId="3463662257" sldId="1003"/>
            <ac:spMk id="87" creationId="{45B71F80-1F92-4074-84D9-16A062B215B3}"/>
          </ac:spMkLst>
        </pc:spChg>
        <pc:spChg chg="add">
          <ac:chgData name="Melissa Coffman" userId="a7b7597c-0e93-4b25-9056-122cd2038b0f" providerId="ADAL" clId="{AE81DEC6-93DE-443C-BE20-6855CCA9FFF3}" dt="2022-04-13T17:55:58.397" v="28" actId="26606"/>
          <ac:spMkLst>
            <pc:docMk/>
            <pc:sldMk cId="3463662257" sldId="1003"/>
            <ac:spMk id="89" creationId="{7209C9DA-6E0D-46D9-8275-C52222D8CCAC}"/>
          </ac:spMkLst>
        </pc:spChg>
        <pc:spChg chg="add">
          <ac:chgData name="Melissa Coffman" userId="a7b7597c-0e93-4b25-9056-122cd2038b0f" providerId="ADAL" clId="{AE81DEC6-93DE-443C-BE20-6855CCA9FFF3}" dt="2022-04-13T17:55:58.397" v="28" actId="26606"/>
          <ac:spMkLst>
            <pc:docMk/>
            <pc:sldMk cId="3463662257" sldId="1003"/>
            <ac:spMk id="91" creationId="{3EB57A4D-E0D0-46DA-B339-F24CA46FA70B}"/>
          </ac:spMkLst>
        </pc:spChg>
        <pc:spChg chg="mod">
          <ac:chgData name="Melissa Coffman" userId="a7b7597c-0e93-4b25-9056-122cd2038b0f" providerId="ADAL" clId="{AE81DEC6-93DE-443C-BE20-6855CCA9FFF3}" dt="2022-04-13T17:55:58.397" v="28" actId="26606"/>
          <ac:spMkLst>
            <pc:docMk/>
            <pc:sldMk cId="3463662257" sldId="1003"/>
            <ac:spMk id="179202" creationId="{00000000-0000-0000-0000-000000000000}"/>
          </ac:spMkLst>
        </pc:spChg>
        <pc:grpChg chg="add">
          <ac:chgData name="Melissa Coffman" userId="a7b7597c-0e93-4b25-9056-122cd2038b0f" providerId="ADAL" clId="{AE81DEC6-93DE-443C-BE20-6855CCA9FFF3}" dt="2022-04-13T17:55:58.397" v="28" actId="26606"/>
          <ac:grpSpMkLst>
            <pc:docMk/>
            <pc:sldMk cId="3463662257" sldId="1003"/>
            <ac:grpSpMk id="75" creationId="{947CDE17-06F4-4FCE-8BFE-AD89EACB7094}"/>
          </ac:grpSpMkLst>
        </pc:grpChg>
        <pc:graphicFrameChg chg="mod modGraphic">
          <ac:chgData name="Melissa Coffman" userId="a7b7597c-0e93-4b25-9056-122cd2038b0f" providerId="ADAL" clId="{AE81DEC6-93DE-443C-BE20-6855CCA9FFF3}" dt="2022-04-13T17:55:58.397" v="28" actId="26606"/>
          <ac:graphicFrameMkLst>
            <pc:docMk/>
            <pc:sldMk cId="3463662257" sldId="1003"/>
            <ac:graphicFrameMk id="179206" creationId="{823549F6-371D-4E94-B02D-43444146EFEC}"/>
          </ac:graphicFrameMkLst>
        </pc:graphicFrameChg>
      </pc:sldChg>
      <pc:sldChg chg="modSp mod delDesignElem modNotesTx">
        <pc:chgData name="Melissa Coffman" userId="a7b7597c-0e93-4b25-9056-122cd2038b0f" providerId="ADAL" clId="{AE81DEC6-93DE-443C-BE20-6855CCA9FFF3}" dt="2022-04-13T18:35:18.120" v="847" actId="1076"/>
        <pc:sldMkLst>
          <pc:docMk/>
          <pc:sldMk cId="480190695" sldId="1004"/>
        </pc:sldMkLst>
        <pc:spChg chg="mod">
          <ac:chgData name="Melissa Coffman" userId="a7b7597c-0e93-4b25-9056-122cd2038b0f" providerId="ADAL" clId="{AE81DEC6-93DE-443C-BE20-6855CCA9FFF3}" dt="2022-04-13T18:35:18.120" v="847" actId="1076"/>
          <ac:spMkLst>
            <pc:docMk/>
            <pc:sldMk cId="480190695" sldId="1004"/>
            <ac:spMk id="2" creationId="{05352E4A-5EAE-4585-93FF-3A92EBA4818C}"/>
          </ac:spMkLst>
        </pc:spChg>
      </pc:sldChg>
      <pc:sldChg chg="modSp mod delDesignElem modNotesTx">
        <pc:chgData name="Melissa Coffman" userId="a7b7597c-0e93-4b25-9056-122cd2038b0f" providerId="ADAL" clId="{AE81DEC6-93DE-443C-BE20-6855CCA9FFF3}" dt="2022-04-13T18:45:30.722" v="1047" actId="20577"/>
        <pc:sldMkLst>
          <pc:docMk/>
          <pc:sldMk cId="2718918707" sldId="1005"/>
        </pc:sldMkLst>
        <pc:spChg chg="mod">
          <ac:chgData name="Melissa Coffman" userId="a7b7597c-0e93-4b25-9056-122cd2038b0f" providerId="ADAL" clId="{AE81DEC6-93DE-443C-BE20-6855CCA9FFF3}" dt="2022-04-13T18:45:02.116" v="1034" actId="14100"/>
          <ac:spMkLst>
            <pc:docMk/>
            <pc:sldMk cId="2718918707" sldId="1005"/>
            <ac:spMk id="3" creationId="{6B728D94-1085-4CC6-A171-00EE0FF0F28D}"/>
          </ac:spMkLst>
        </pc:spChg>
        <pc:spChg chg="mod">
          <ac:chgData name="Melissa Coffman" userId="a7b7597c-0e93-4b25-9056-122cd2038b0f" providerId="ADAL" clId="{AE81DEC6-93DE-443C-BE20-6855CCA9FFF3}" dt="2022-04-13T18:44:07.514" v="1026" actId="692"/>
          <ac:spMkLst>
            <pc:docMk/>
            <pc:sldMk cId="2718918707" sldId="1005"/>
            <ac:spMk id="4" creationId="{E2244682-FD5D-493F-A04F-31C44216F5D7}"/>
          </ac:spMkLst>
        </pc:spChg>
        <pc:spChg chg="mod">
          <ac:chgData name="Melissa Coffman" userId="a7b7597c-0e93-4b25-9056-122cd2038b0f" providerId="ADAL" clId="{AE81DEC6-93DE-443C-BE20-6855CCA9FFF3}" dt="2022-04-13T18:44:57.199" v="1033" actId="1076"/>
          <ac:spMkLst>
            <pc:docMk/>
            <pc:sldMk cId="2718918707" sldId="1005"/>
            <ac:spMk id="9" creationId="{25833468-4FA5-47BD-A37D-BB06C42A9EDC}"/>
          </ac:spMkLst>
        </pc:spChg>
        <pc:spChg chg="mod">
          <ac:chgData name="Melissa Coffman" userId="a7b7597c-0e93-4b25-9056-122cd2038b0f" providerId="ADAL" clId="{AE81DEC6-93DE-443C-BE20-6855CCA9FFF3}" dt="2022-04-13T18:44:51.576" v="1032" actId="1076"/>
          <ac:spMkLst>
            <pc:docMk/>
            <pc:sldMk cId="2718918707" sldId="1005"/>
            <ac:spMk id="27" creationId="{D0DADDAC-8429-49D7-8977-872D0CB2D9F3}"/>
          </ac:spMkLst>
        </pc:spChg>
        <pc:spChg chg="mod">
          <ac:chgData name="Melissa Coffman" userId="a7b7597c-0e93-4b25-9056-122cd2038b0f" providerId="ADAL" clId="{AE81DEC6-93DE-443C-BE20-6855CCA9FFF3}" dt="2022-04-13T18:44:48.130" v="1031" actId="1076"/>
          <ac:spMkLst>
            <pc:docMk/>
            <pc:sldMk cId="2718918707" sldId="1005"/>
            <ac:spMk id="28" creationId="{EA1FF6DE-C546-474E-BF16-6B82D77779F4}"/>
          </ac:spMkLst>
        </pc:spChg>
        <pc:spChg chg="mod">
          <ac:chgData name="Melissa Coffman" userId="a7b7597c-0e93-4b25-9056-122cd2038b0f" providerId="ADAL" clId="{AE81DEC6-93DE-443C-BE20-6855CCA9FFF3}" dt="2022-04-13T18:42:50.055" v="1013" actId="1076"/>
          <ac:spMkLst>
            <pc:docMk/>
            <pc:sldMk cId="2718918707" sldId="1005"/>
            <ac:spMk id="26626" creationId="{00000000-0000-0000-0000-000000000000}"/>
          </ac:spMkLst>
        </pc:spChg>
        <pc:cxnChg chg="mod">
          <ac:chgData name="Melissa Coffman" userId="a7b7597c-0e93-4b25-9056-122cd2038b0f" providerId="ADAL" clId="{AE81DEC6-93DE-443C-BE20-6855CCA9FFF3}" dt="2022-04-13T18:43:42.360" v="1025" actId="1037"/>
          <ac:cxnSpMkLst>
            <pc:docMk/>
            <pc:sldMk cId="2718918707" sldId="1005"/>
            <ac:cxnSpMk id="6" creationId="{D8448AD8-1400-4958-AA89-87A247B314ED}"/>
          </ac:cxnSpMkLst>
        </pc:cxnChg>
        <pc:cxnChg chg="mod">
          <ac:chgData name="Melissa Coffman" userId="a7b7597c-0e93-4b25-9056-122cd2038b0f" providerId="ADAL" clId="{AE81DEC6-93DE-443C-BE20-6855CCA9FFF3}" dt="2022-04-13T18:44:29.572" v="1029" actId="692"/>
          <ac:cxnSpMkLst>
            <pc:docMk/>
            <pc:sldMk cId="2718918707" sldId="1005"/>
            <ac:cxnSpMk id="22" creationId="{32F1554B-E81D-4BAF-8B52-72BA1981AEBE}"/>
          </ac:cxnSpMkLst>
        </pc:cxnChg>
        <pc:cxnChg chg="mod">
          <ac:chgData name="Melissa Coffman" userId="a7b7597c-0e93-4b25-9056-122cd2038b0f" providerId="ADAL" clId="{AE81DEC6-93DE-443C-BE20-6855CCA9FFF3}" dt="2022-04-13T18:43:38.539" v="1023" actId="1076"/>
          <ac:cxnSpMkLst>
            <pc:docMk/>
            <pc:sldMk cId="2718918707" sldId="1005"/>
            <ac:cxnSpMk id="24" creationId="{17BF224E-DF72-40A6-8854-E807DAFDF92B}"/>
          </ac:cxnSpMkLst>
        </pc:cxnChg>
      </pc:sldChg>
      <pc:sldChg chg="add setBg">
        <pc:chgData name="Melissa Coffman" userId="a7b7597c-0e93-4b25-9056-122cd2038b0f" providerId="ADAL" clId="{AE81DEC6-93DE-443C-BE20-6855CCA9FFF3}" dt="2022-04-13T18:46:30.481" v="1049"/>
        <pc:sldMkLst>
          <pc:docMk/>
          <pc:sldMk cId="1449778737" sldId="1007"/>
        </pc:sldMkLst>
      </pc:sldChg>
      <pc:sldMasterChg chg="addSldLayout delSldLayout">
        <pc:chgData name="Melissa Coffman" userId="a7b7597c-0e93-4b25-9056-122cd2038b0f" providerId="ADAL" clId="{AE81DEC6-93DE-443C-BE20-6855CCA9FFF3}" dt="2022-04-13T18:05:01.147" v="152" actId="47"/>
        <pc:sldMasterMkLst>
          <pc:docMk/>
          <pc:sldMasterMk cId="3216741702" sldId="2147484942"/>
        </pc:sldMasterMkLst>
        <pc:sldLayoutChg chg="add del">
          <pc:chgData name="Melissa Coffman" userId="a7b7597c-0e93-4b25-9056-122cd2038b0f" providerId="ADAL" clId="{AE81DEC6-93DE-443C-BE20-6855CCA9FFF3}" dt="2022-04-13T18:05:01.147" v="152" actId="47"/>
          <pc:sldLayoutMkLst>
            <pc:docMk/>
            <pc:sldMasterMk cId="3216741702" sldId="2147484942"/>
            <pc:sldLayoutMk cId="2013293775" sldId="2147484959"/>
          </pc:sldLayoutMkLst>
        </pc:sldLayoutChg>
      </pc:sldMasterChg>
    </pc:docChg>
  </pc:docChgLst>
  <pc:docChgLst>
    <pc:chgData name="Donna Yeisley" userId="S::donnayeisley@arc-pa.org::3f1ecbd2-5604-4f6c-b1a0-f19feb3e4085" providerId="AD" clId="Web-{E6ADF5AE-6E0B-4FEA-8C4F-DC7ABD0E111F}"/>
    <pc:docChg chg="">
      <pc:chgData name="Donna Yeisley" userId="S::donnayeisley@arc-pa.org::3f1ecbd2-5604-4f6c-b1a0-f19feb3e4085" providerId="AD" clId="Web-{E6ADF5AE-6E0B-4FEA-8C4F-DC7ABD0E111F}" dt="2020-06-10T13:48:29.641" v="0"/>
      <pc:docMkLst>
        <pc:docMk/>
      </pc:docMkLst>
      <pc:sldChg chg="addCm">
        <pc:chgData name="Donna Yeisley" userId="S::donnayeisley@arc-pa.org::3f1ecbd2-5604-4f6c-b1a0-f19feb3e4085" providerId="AD" clId="Web-{E6ADF5AE-6E0B-4FEA-8C4F-DC7ABD0E111F}" dt="2020-06-10T13:48:29.641" v="0"/>
        <pc:sldMkLst>
          <pc:docMk/>
          <pc:sldMk cId="0" sldId="256"/>
        </pc:sldMkLst>
      </pc:sldChg>
    </pc:docChg>
  </pc:docChgLst>
  <pc:docChgLst>
    <pc:chgData name="Melissa Coffman" userId="a7b7597c-0e93-4b25-9056-122cd2038b0f" providerId="ADAL" clId="{01925888-4A44-4E6F-8FE4-1D1E7ACB5860}"/>
    <pc:docChg chg="undo custSel addSld delSld modSld">
      <pc:chgData name="Melissa Coffman" userId="a7b7597c-0e93-4b25-9056-122cd2038b0f" providerId="ADAL" clId="{01925888-4A44-4E6F-8FE4-1D1E7ACB5860}" dt="2020-07-25T13:47:34.218" v="1766" actId="20577"/>
      <pc:docMkLst>
        <pc:docMk/>
      </pc:docMkLst>
      <pc:sldChg chg="modNotesTx">
        <pc:chgData name="Melissa Coffman" userId="a7b7597c-0e93-4b25-9056-122cd2038b0f" providerId="ADAL" clId="{01925888-4A44-4E6F-8FE4-1D1E7ACB5860}" dt="2020-07-25T13:39:59.347" v="1215" actId="20577"/>
        <pc:sldMkLst>
          <pc:docMk/>
          <pc:sldMk cId="0" sldId="267"/>
        </pc:sldMkLst>
      </pc:sldChg>
      <pc:sldChg chg="modNotesTx">
        <pc:chgData name="Melissa Coffman" userId="a7b7597c-0e93-4b25-9056-122cd2038b0f" providerId="ADAL" clId="{01925888-4A44-4E6F-8FE4-1D1E7ACB5860}" dt="2020-07-25T13:18:48.688" v="636" actId="20577"/>
        <pc:sldMkLst>
          <pc:docMk/>
          <pc:sldMk cId="0" sldId="324"/>
        </pc:sldMkLst>
      </pc:sldChg>
      <pc:sldChg chg="modNotesTx">
        <pc:chgData name="Melissa Coffman" userId="a7b7597c-0e93-4b25-9056-122cd2038b0f" providerId="ADAL" clId="{01925888-4A44-4E6F-8FE4-1D1E7ACB5860}" dt="2020-07-25T13:31:19.279" v="663" actId="6549"/>
        <pc:sldMkLst>
          <pc:docMk/>
          <pc:sldMk cId="0" sldId="328"/>
        </pc:sldMkLst>
      </pc:sldChg>
      <pc:sldChg chg="modSp modNotesTx">
        <pc:chgData name="Melissa Coffman" userId="a7b7597c-0e93-4b25-9056-122cd2038b0f" providerId="ADAL" clId="{01925888-4A44-4E6F-8FE4-1D1E7ACB5860}" dt="2020-07-25T13:13:55.815" v="67" actId="20577"/>
        <pc:sldMkLst>
          <pc:docMk/>
          <pc:sldMk cId="0" sldId="337"/>
        </pc:sldMkLst>
        <pc:spChg chg="mod">
          <ac:chgData name="Melissa Coffman" userId="a7b7597c-0e93-4b25-9056-122cd2038b0f" providerId="ADAL" clId="{01925888-4A44-4E6F-8FE4-1D1E7ACB5860}" dt="2020-07-20T19:35:38.009" v="7" actId="6549"/>
          <ac:spMkLst>
            <pc:docMk/>
            <pc:sldMk cId="0" sldId="337"/>
            <ac:spMk id="9" creationId="{5D2EDAD3-C212-41EB-ABF0-32D9DB44B64B}"/>
          </ac:spMkLst>
        </pc:spChg>
      </pc:sldChg>
      <pc:sldChg chg="add del modNotesTx">
        <pc:chgData name="Melissa Coffman" userId="a7b7597c-0e93-4b25-9056-122cd2038b0f" providerId="ADAL" clId="{01925888-4A44-4E6F-8FE4-1D1E7ACB5860}" dt="2020-07-25T13:39:14.015" v="1075" actId="20577"/>
        <pc:sldMkLst>
          <pc:docMk/>
          <pc:sldMk cId="0" sldId="358"/>
        </pc:sldMkLst>
      </pc:sldChg>
      <pc:sldChg chg="del">
        <pc:chgData name="Melissa Coffman" userId="a7b7597c-0e93-4b25-9056-122cd2038b0f" providerId="ADAL" clId="{01925888-4A44-4E6F-8FE4-1D1E7ACB5860}" dt="2020-07-09T01:47:31.320" v="4" actId="2696"/>
        <pc:sldMkLst>
          <pc:docMk/>
          <pc:sldMk cId="1214227485" sldId="433"/>
        </pc:sldMkLst>
      </pc:sldChg>
      <pc:sldChg chg="del">
        <pc:chgData name="Melissa Coffman" userId="a7b7597c-0e93-4b25-9056-122cd2038b0f" providerId="ADAL" clId="{01925888-4A44-4E6F-8FE4-1D1E7ACB5860}" dt="2020-07-09T01:47:33.002" v="5" actId="2696"/>
        <pc:sldMkLst>
          <pc:docMk/>
          <pc:sldMk cId="3438121127" sldId="446"/>
        </pc:sldMkLst>
      </pc:sldChg>
      <pc:sldChg chg="modNotesTx">
        <pc:chgData name="Melissa Coffman" userId="a7b7597c-0e93-4b25-9056-122cd2038b0f" providerId="ADAL" clId="{01925888-4A44-4E6F-8FE4-1D1E7ACB5860}" dt="2020-07-25T13:43:55.227" v="1469" actId="6549"/>
        <pc:sldMkLst>
          <pc:docMk/>
          <pc:sldMk cId="4203573072" sldId="454"/>
        </pc:sldMkLst>
      </pc:sldChg>
      <pc:sldChg chg="del">
        <pc:chgData name="Melissa Coffman" userId="a7b7597c-0e93-4b25-9056-122cd2038b0f" providerId="ADAL" clId="{01925888-4A44-4E6F-8FE4-1D1E7ACB5860}" dt="2020-07-09T01:47:28.911" v="3" actId="2696"/>
        <pc:sldMkLst>
          <pc:docMk/>
          <pc:sldMk cId="2537584583" sldId="460"/>
        </pc:sldMkLst>
      </pc:sldChg>
      <pc:sldChg chg="modNotesTx">
        <pc:chgData name="Melissa Coffman" userId="a7b7597c-0e93-4b25-9056-122cd2038b0f" providerId="ADAL" clId="{01925888-4A44-4E6F-8FE4-1D1E7ACB5860}" dt="2020-07-25T13:46:24.769" v="1728" actId="20577"/>
        <pc:sldMkLst>
          <pc:docMk/>
          <pc:sldMk cId="2052208324" sldId="464"/>
        </pc:sldMkLst>
      </pc:sldChg>
      <pc:sldChg chg="del">
        <pc:chgData name="Melissa Coffman" userId="a7b7597c-0e93-4b25-9056-122cd2038b0f" providerId="ADAL" clId="{01925888-4A44-4E6F-8FE4-1D1E7ACB5860}" dt="2020-07-09T01:46:59.152" v="2" actId="2696"/>
        <pc:sldMkLst>
          <pc:docMk/>
          <pc:sldMk cId="3614004497" sldId="473"/>
        </pc:sldMkLst>
      </pc:sldChg>
      <pc:sldChg chg="del">
        <pc:chgData name="Melissa Coffman" userId="a7b7597c-0e93-4b25-9056-122cd2038b0f" providerId="ADAL" clId="{01925888-4A44-4E6F-8FE4-1D1E7ACB5860}" dt="2020-07-09T01:47:34.578" v="6" actId="2696"/>
        <pc:sldMkLst>
          <pc:docMk/>
          <pc:sldMk cId="2879299970" sldId="491"/>
        </pc:sldMkLst>
      </pc:sldChg>
      <pc:sldChg chg="modSp delCm">
        <pc:chgData name="Melissa Coffman" userId="a7b7597c-0e93-4b25-9056-122cd2038b0f" providerId="ADAL" clId="{01925888-4A44-4E6F-8FE4-1D1E7ACB5860}" dt="2020-07-25T13:11:14.887" v="60" actId="20577"/>
        <pc:sldMkLst>
          <pc:docMk/>
          <pc:sldMk cId="752626808" sldId="493"/>
        </pc:sldMkLst>
        <pc:graphicFrameChg chg="modGraphic">
          <ac:chgData name="Melissa Coffman" userId="a7b7597c-0e93-4b25-9056-122cd2038b0f" providerId="ADAL" clId="{01925888-4A44-4E6F-8FE4-1D1E7ACB5860}" dt="2020-07-25T13:11:14.887" v="60" actId="20577"/>
          <ac:graphicFrameMkLst>
            <pc:docMk/>
            <pc:sldMk cId="752626808" sldId="493"/>
            <ac:graphicFrameMk id="2" creationId="{49F7A0B1-0CE0-4EFC-8760-FEAA3851C1A5}"/>
          </ac:graphicFrameMkLst>
        </pc:graphicFrameChg>
      </pc:sldChg>
      <pc:sldChg chg="modNotesTx">
        <pc:chgData name="Melissa Coffman" userId="a7b7597c-0e93-4b25-9056-122cd2038b0f" providerId="ADAL" clId="{01925888-4A44-4E6F-8FE4-1D1E7ACB5860}" dt="2020-07-25T13:36:52.311" v="780" actId="20577"/>
        <pc:sldMkLst>
          <pc:docMk/>
          <pc:sldMk cId="767360907" sldId="497"/>
        </pc:sldMkLst>
      </pc:sldChg>
      <pc:sldChg chg="del">
        <pc:chgData name="Melissa Coffman" userId="a7b7597c-0e93-4b25-9056-122cd2038b0f" providerId="ADAL" clId="{01925888-4A44-4E6F-8FE4-1D1E7ACB5860}" dt="2020-07-09T01:46:49.772" v="1" actId="2696"/>
        <pc:sldMkLst>
          <pc:docMk/>
          <pc:sldMk cId="584574468" sldId="500"/>
        </pc:sldMkLst>
      </pc:sldChg>
      <pc:sldChg chg="del">
        <pc:chgData name="Melissa Coffman" userId="a7b7597c-0e93-4b25-9056-122cd2038b0f" providerId="ADAL" clId="{01925888-4A44-4E6F-8FE4-1D1E7ACB5860}" dt="2020-07-09T01:46:48.351" v="0" actId="2696"/>
        <pc:sldMkLst>
          <pc:docMk/>
          <pc:sldMk cId="971747989" sldId="501"/>
        </pc:sldMkLst>
      </pc:sldChg>
      <pc:sldChg chg="modNotesTx">
        <pc:chgData name="Melissa Coffman" userId="a7b7597c-0e93-4b25-9056-122cd2038b0f" providerId="ADAL" clId="{01925888-4A44-4E6F-8FE4-1D1E7ACB5860}" dt="2020-07-25T13:42:22.880" v="1415" actId="20577"/>
        <pc:sldMkLst>
          <pc:docMk/>
          <pc:sldMk cId="277186612" sldId="505"/>
        </pc:sldMkLst>
      </pc:sldChg>
      <pc:sldChg chg="modNotesTx">
        <pc:chgData name="Melissa Coffman" userId="a7b7597c-0e93-4b25-9056-122cd2038b0f" providerId="ADAL" clId="{01925888-4A44-4E6F-8FE4-1D1E7ACB5860}" dt="2020-07-25T13:47:34.218" v="1766" actId="20577"/>
        <pc:sldMkLst>
          <pc:docMk/>
          <pc:sldMk cId="1618451715" sldId="508"/>
        </pc:sldMkLst>
      </pc:sldChg>
      <pc:sldChg chg="modNotesTx">
        <pc:chgData name="Melissa Coffman" userId="a7b7597c-0e93-4b25-9056-122cd2038b0f" providerId="ADAL" clId="{01925888-4A44-4E6F-8FE4-1D1E7ACB5860}" dt="2020-07-25T13:44:52.777" v="1535" actId="20577"/>
        <pc:sldMkLst>
          <pc:docMk/>
          <pc:sldMk cId="1344069643" sldId="519"/>
        </pc:sldMkLst>
      </pc:sldChg>
      <pc:sldChg chg="modNotesTx">
        <pc:chgData name="Melissa Coffman" userId="a7b7597c-0e93-4b25-9056-122cd2038b0f" providerId="ADAL" clId="{01925888-4A44-4E6F-8FE4-1D1E7ACB5860}" dt="2020-07-25T13:17:40.916" v="515" actId="20577"/>
        <pc:sldMkLst>
          <pc:docMk/>
          <pc:sldMk cId="3839737127" sldId="523"/>
        </pc:sldMkLst>
      </pc:sldChg>
      <pc:sldChg chg="modNotesTx">
        <pc:chgData name="Melissa Coffman" userId="a7b7597c-0e93-4b25-9056-122cd2038b0f" providerId="ADAL" clId="{01925888-4A44-4E6F-8FE4-1D1E7ACB5860}" dt="2020-07-25T13:32:24.836" v="717" actId="20577"/>
        <pc:sldMkLst>
          <pc:docMk/>
          <pc:sldMk cId="1794041109" sldId="949"/>
        </pc:sldMkLst>
      </pc:sldChg>
    </pc:docChg>
  </pc:docChgLst>
  <pc:docChgLst>
    <pc:chgData name="Rachel Carlson" userId="e26200f1-5124-4b76-a3c7-f951e9748a50" providerId="ADAL" clId="{C6F763C4-6FCF-409D-B1D4-2D64CD6170DB}"/>
    <pc:docChg chg="custSel modSld">
      <pc:chgData name="Rachel Carlson" userId="e26200f1-5124-4b76-a3c7-f951e9748a50" providerId="ADAL" clId="{C6F763C4-6FCF-409D-B1D4-2D64CD6170DB}" dt="2021-05-19T15:35:34.778" v="409" actId="20577"/>
      <pc:docMkLst>
        <pc:docMk/>
      </pc:docMkLst>
      <pc:sldChg chg="modSp">
        <pc:chgData name="Rachel Carlson" userId="e26200f1-5124-4b76-a3c7-f951e9748a50" providerId="ADAL" clId="{C6F763C4-6FCF-409D-B1D4-2D64CD6170DB}" dt="2021-05-19T14:54:08.764" v="9"/>
        <pc:sldMkLst>
          <pc:docMk/>
          <pc:sldMk cId="0" sldId="267"/>
        </pc:sldMkLst>
        <pc:graphicFrameChg chg="mod">
          <ac:chgData name="Rachel Carlson" userId="e26200f1-5124-4b76-a3c7-f951e9748a50" providerId="ADAL" clId="{C6F763C4-6FCF-409D-B1D4-2D64CD6170DB}" dt="2021-05-19T14:54:08.764" v="9"/>
          <ac:graphicFrameMkLst>
            <pc:docMk/>
            <pc:sldMk cId="0" sldId="267"/>
            <ac:graphicFrameMk id="102405" creationId="{FC3B0A53-4EB1-4783-A21A-BD14C248671D}"/>
          </ac:graphicFrameMkLst>
        </pc:graphicFrameChg>
      </pc:sldChg>
      <pc:sldChg chg="modNotesTx">
        <pc:chgData name="Rachel Carlson" userId="e26200f1-5124-4b76-a3c7-f951e9748a50" providerId="ADAL" clId="{C6F763C4-6FCF-409D-B1D4-2D64CD6170DB}" dt="2021-05-19T14:58:50.603" v="166" actId="20577"/>
        <pc:sldMkLst>
          <pc:docMk/>
          <pc:sldMk cId="0" sldId="349"/>
        </pc:sldMkLst>
      </pc:sldChg>
      <pc:sldChg chg="modNotesTx">
        <pc:chgData name="Rachel Carlson" userId="e26200f1-5124-4b76-a3c7-f951e9748a50" providerId="ADAL" clId="{C6F763C4-6FCF-409D-B1D4-2D64CD6170DB}" dt="2021-05-19T15:35:34.778" v="409" actId="20577"/>
        <pc:sldMkLst>
          <pc:docMk/>
          <pc:sldMk cId="4010688807" sldId="487"/>
        </pc:sldMkLst>
      </pc:sldChg>
      <pc:sldChg chg="modSp addCm delCm modCm modNotesTx">
        <pc:chgData name="Rachel Carlson" userId="e26200f1-5124-4b76-a3c7-f951e9748a50" providerId="ADAL" clId="{C6F763C4-6FCF-409D-B1D4-2D64CD6170DB}" dt="2021-05-19T15:34:49.203" v="326" actId="6549"/>
        <pc:sldMkLst>
          <pc:docMk/>
          <pc:sldMk cId="575900228" sldId="510"/>
        </pc:sldMkLst>
        <pc:graphicFrameChg chg="mod">
          <ac:chgData name="Rachel Carlson" userId="e26200f1-5124-4b76-a3c7-f951e9748a50" providerId="ADAL" clId="{C6F763C4-6FCF-409D-B1D4-2D64CD6170DB}" dt="2021-05-19T15:28:38.105" v="172" actId="20577"/>
          <ac:graphicFrameMkLst>
            <pc:docMk/>
            <pc:sldMk cId="575900228" sldId="510"/>
            <ac:graphicFrameMk id="6" creationId="{5A94B94D-C3E4-49E4-BC09-CBC049726948}"/>
          </ac:graphicFrameMkLst>
        </pc:graphicFrameChg>
      </pc:sldChg>
      <pc:sldChg chg="addCm">
        <pc:chgData name="Rachel Carlson" userId="e26200f1-5124-4b76-a3c7-f951e9748a50" providerId="ADAL" clId="{C6F763C4-6FCF-409D-B1D4-2D64CD6170DB}" dt="2021-05-19T14:59:46.994" v="167" actId="1589"/>
        <pc:sldMkLst>
          <pc:docMk/>
          <pc:sldMk cId="1722413923" sldId="511"/>
        </pc:sldMkLst>
      </pc:sldChg>
      <pc:sldChg chg="addCm delCm modCm">
        <pc:chgData name="Rachel Carlson" userId="e26200f1-5124-4b76-a3c7-f951e9748a50" providerId="ADAL" clId="{C6F763C4-6FCF-409D-B1D4-2D64CD6170DB}" dt="2021-05-19T14:50:48.419" v="4" actId="1592"/>
        <pc:sldMkLst>
          <pc:docMk/>
          <pc:sldMk cId="1794041109" sldId="949"/>
        </pc:sldMkLst>
      </pc:sldChg>
      <pc:sldChg chg="modSp">
        <pc:chgData name="Rachel Carlson" userId="e26200f1-5124-4b76-a3c7-f951e9748a50" providerId="ADAL" clId="{C6F763C4-6FCF-409D-B1D4-2D64CD6170DB}" dt="2021-05-19T15:32:33.863" v="324" actId="33524"/>
        <pc:sldMkLst>
          <pc:docMk/>
          <pc:sldMk cId="4235791052" sldId="994"/>
        </pc:sldMkLst>
        <pc:graphicFrameChg chg="mod">
          <ac:chgData name="Rachel Carlson" userId="e26200f1-5124-4b76-a3c7-f951e9748a50" providerId="ADAL" clId="{C6F763C4-6FCF-409D-B1D4-2D64CD6170DB}" dt="2021-05-19T15:32:33.863" v="324" actId="33524"/>
          <ac:graphicFrameMkLst>
            <pc:docMk/>
            <pc:sldMk cId="4235791052" sldId="994"/>
            <ac:graphicFrameMk id="6" creationId="{89332F42-E721-4ACC-8293-CF717CA38AD3}"/>
          </ac:graphicFrameMkLst>
        </pc:graphicFrameChg>
      </pc:sldChg>
      <pc:sldChg chg="modSp mod">
        <pc:chgData name="Rachel Carlson" userId="e26200f1-5124-4b76-a3c7-f951e9748a50" providerId="ADAL" clId="{C6F763C4-6FCF-409D-B1D4-2D64CD6170DB}" dt="2021-05-19T14:52:29.931" v="7" actId="1076"/>
        <pc:sldMkLst>
          <pc:docMk/>
          <pc:sldMk cId="1624959528" sldId="1000"/>
        </pc:sldMkLst>
        <pc:spChg chg="mod">
          <ac:chgData name="Rachel Carlson" userId="e26200f1-5124-4b76-a3c7-f951e9748a50" providerId="ADAL" clId="{C6F763C4-6FCF-409D-B1D4-2D64CD6170DB}" dt="2021-05-19T14:52:29.931" v="7" actId="1076"/>
          <ac:spMkLst>
            <pc:docMk/>
            <pc:sldMk cId="1624959528" sldId="1000"/>
            <ac:spMk id="6" creationId="{C94D3857-822D-4D51-9B56-6C743839A9DC}"/>
          </ac:spMkLst>
        </pc:spChg>
        <pc:spChg chg="mod">
          <ac:chgData name="Rachel Carlson" userId="e26200f1-5124-4b76-a3c7-f951e9748a50" providerId="ADAL" clId="{C6F763C4-6FCF-409D-B1D4-2D64CD6170DB}" dt="2021-05-19T14:52:21.560" v="5" actId="255"/>
          <ac:spMkLst>
            <pc:docMk/>
            <pc:sldMk cId="1624959528" sldId="1000"/>
            <ac:spMk id="60419" creationId="{00000000-0000-0000-0000-000000000000}"/>
          </ac:spMkLst>
        </pc:spChg>
      </pc:sldChg>
    </pc:docChg>
  </pc:docChgLst>
  <pc:docChgLst>
    <pc:chgData name="Sharon Luke" userId="aa81b66d-902f-4a1b-881e-5c19e391ab96" providerId="ADAL" clId="{FF9C868B-843D-4415-93E6-4614191FA458}"/>
    <pc:docChg chg="custSel modSld">
      <pc:chgData name="Sharon Luke" userId="aa81b66d-902f-4a1b-881e-5c19e391ab96" providerId="ADAL" clId="{FF9C868B-843D-4415-93E6-4614191FA458}" dt="2021-07-21T20:48:04.099" v="98" actId="20577"/>
      <pc:docMkLst>
        <pc:docMk/>
      </pc:docMkLst>
      <pc:sldChg chg="modSp mod">
        <pc:chgData name="Sharon Luke" userId="aa81b66d-902f-4a1b-881e-5c19e391ab96" providerId="ADAL" clId="{FF9C868B-843D-4415-93E6-4614191FA458}" dt="2021-07-21T20:48:04.099" v="98" actId="20577"/>
        <pc:sldMkLst>
          <pc:docMk/>
          <pc:sldMk cId="730114736" sldId="483"/>
        </pc:sldMkLst>
        <pc:spChg chg="mod">
          <ac:chgData name="Sharon Luke" userId="aa81b66d-902f-4a1b-881e-5c19e391ab96" providerId="ADAL" clId="{FF9C868B-843D-4415-93E6-4614191FA458}" dt="2021-07-21T20:48:04.099" v="98" actId="20577"/>
          <ac:spMkLst>
            <pc:docMk/>
            <pc:sldMk cId="730114736" sldId="483"/>
            <ac:spMk id="3" creationId="{00000000-0000-0000-0000-000000000000}"/>
          </ac:spMkLst>
        </pc:spChg>
      </pc:sldChg>
      <pc:sldChg chg="modSp mod">
        <pc:chgData name="Sharon Luke" userId="aa81b66d-902f-4a1b-881e-5c19e391ab96" providerId="ADAL" clId="{FF9C868B-843D-4415-93E6-4614191FA458}" dt="2021-07-20T13:23:03.357" v="78" actId="14100"/>
        <pc:sldMkLst>
          <pc:docMk/>
          <pc:sldMk cId="752626808" sldId="493"/>
        </pc:sldMkLst>
        <pc:graphicFrameChg chg="modGraphic">
          <ac:chgData name="Sharon Luke" userId="aa81b66d-902f-4a1b-881e-5c19e391ab96" providerId="ADAL" clId="{FF9C868B-843D-4415-93E6-4614191FA458}" dt="2021-07-20T13:23:03.357" v="78" actId="14100"/>
          <ac:graphicFrameMkLst>
            <pc:docMk/>
            <pc:sldMk cId="752626808" sldId="493"/>
            <ac:graphicFrameMk id="2" creationId="{49F7A0B1-0CE0-4EFC-8760-FEAA3851C1A5}"/>
          </ac:graphicFrameMkLst>
        </pc:graphicFrameChg>
      </pc:sldChg>
    </pc:docChg>
  </pc:docChgLst>
  <pc:docChgLst>
    <pc:chgData name="Suzanne York" userId="4487cbfb-3e9b-4778-a7e5-2b1053fccdb6" providerId="ADAL" clId="{A1D6A8D1-B314-4585-BA46-3537A1427A12}"/>
    <pc:docChg chg="custSel modSld">
      <pc:chgData name="Suzanne York" userId="4487cbfb-3e9b-4778-a7e5-2b1053fccdb6" providerId="ADAL" clId="{A1D6A8D1-B314-4585-BA46-3537A1427A12}" dt="2021-05-12T20:23:19.210" v="301"/>
      <pc:docMkLst>
        <pc:docMk/>
      </pc:docMkLst>
      <pc:sldChg chg="modNotesTx">
        <pc:chgData name="Suzanne York" userId="4487cbfb-3e9b-4778-a7e5-2b1053fccdb6" providerId="ADAL" clId="{A1D6A8D1-B314-4585-BA46-3537A1427A12}" dt="2021-05-12T19:29:49.973" v="147" actId="20577"/>
        <pc:sldMkLst>
          <pc:docMk/>
          <pc:sldMk cId="0" sldId="267"/>
        </pc:sldMkLst>
      </pc:sldChg>
      <pc:sldChg chg="modNotesTx">
        <pc:chgData name="Suzanne York" userId="4487cbfb-3e9b-4778-a7e5-2b1053fccdb6" providerId="ADAL" clId="{A1D6A8D1-B314-4585-BA46-3537A1427A12}" dt="2021-05-12T19:16:13.304" v="129" actId="20577"/>
        <pc:sldMkLst>
          <pc:docMk/>
          <pc:sldMk cId="0" sldId="328"/>
        </pc:sldMkLst>
      </pc:sldChg>
      <pc:sldChg chg="addCm modCm">
        <pc:chgData name="Suzanne York" userId="4487cbfb-3e9b-4778-a7e5-2b1053fccdb6" providerId="ADAL" clId="{A1D6A8D1-B314-4585-BA46-3537A1427A12}" dt="2021-05-12T19:09:32.206" v="15" actId="5900"/>
        <pc:sldMkLst>
          <pc:docMk/>
          <pc:sldMk cId="0" sldId="337"/>
        </pc:sldMkLst>
      </pc:sldChg>
      <pc:sldChg chg="modSp">
        <pc:chgData name="Suzanne York" userId="4487cbfb-3e9b-4778-a7e5-2b1053fccdb6" providerId="ADAL" clId="{A1D6A8D1-B314-4585-BA46-3537A1427A12}" dt="2021-05-12T20:16:38.493" v="274" actId="33524"/>
        <pc:sldMkLst>
          <pc:docMk/>
          <pc:sldMk cId="2378383181" sldId="450"/>
        </pc:sldMkLst>
        <pc:graphicFrameChg chg="mod">
          <ac:chgData name="Suzanne York" userId="4487cbfb-3e9b-4778-a7e5-2b1053fccdb6" providerId="ADAL" clId="{A1D6A8D1-B314-4585-BA46-3537A1427A12}" dt="2021-05-12T20:16:38.493" v="274" actId="33524"/>
          <ac:graphicFrameMkLst>
            <pc:docMk/>
            <pc:sldMk cId="2378383181" sldId="450"/>
            <ac:graphicFrameMk id="199685" creationId="{5AF33BA0-D5BA-49F9-9AE2-3D5D1DCAF158}"/>
          </ac:graphicFrameMkLst>
        </pc:graphicFrameChg>
      </pc:sldChg>
      <pc:sldChg chg="modSp mod">
        <pc:chgData name="Suzanne York" userId="4487cbfb-3e9b-4778-a7e5-2b1053fccdb6" providerId="ADAL" clId="{A1D6A8D1-B314-4585-BA46-3537A1427A12}" dt="2021-05-12T19:35:50.179" v="195" actId="1076"/>
        <pc:sldMkLst>
          <pc:docMk/>
          <pc:sldMk cId="3714746737" sldId="457"/>
        </pc:sldMkLst>
        <pc:spChg chg="mod">
          <ac:chgData name="Suzanne York" userId="4487cbfb-3e9b-4778-a7e5-2b1053fccdb6" providerId="ADAL" clId="{A1D6A8D1-B314-4585-BA46-3537A1427A12}" dt="2021-05-12T19:35:50.179" v="195" actId="1076"/>
          <ac:spMkLst>
            <pc:docMk/>
            <pc:sldMk cId="3714746737" sldId="457"/>
            <ac:spMk id="45059" creationId="{00000000-0000-0000-0000-000000000000}"/>
          </ac:spMkLst>
        </pc:spChg>
      </pc:sldChg>
      <pc:sldChg chg="modSp mod">
        <pc:chgData name="Suzanne York" userId="4487cbfb-3e9b-4778-a7e5-2b1053fccdb6" providerId="ADAL" clId="{A1D6A8D1-B314-4585-BA46-3537A1427A12}" dt="2021-05-12T19:39:51.497" v="211" actId="20577"/>
        <pc:sldMkLst>
          <pc:docMk/>
          <pc:sldMk cId="4119908711" sldId="458"/>
        </pc:sldMkLst>
        <pc:spChg chg="mod">
          <ac:chgData name="Suzanne York" userId="4487cbfb-3e9b-4778-a7e5-2b1053fccdb6" providerId="ADAL" clId="{A1D6A8D1-B314-4585-BA46-3537A1427A12}" dt="2021-05-12T19:39:51.497" v="211" actId="20577"/>
          <ac:spMkLst>
            <pc:docMk/>
            <pc:sldMk cId="4119908711" sldId="458"/>
            <ac:spMk id="46083" creationId="{00000000-0000-0000-0000-000000000000}"/>
          </ac:spMkLst>
        </pc:spChg>
      </pc:sldChg>
      <pc:sldChg chg="modNotesTx">
        <pc:chgData name="Suzanne York" userId="4487cbfb-3e9b-4778-a7e5-2b1053fccdb6" providerId="ADAL" clId="{A1D6A8D1-B314-4585-BA46-3537A1427A12}" dt="2021-05-12T20:10:43.137" v="241" actId="20577"/>
        <pc:sldMkLst>
          <pc:docMk/>
          <pc:sldMk cId="58855519" sldId="461"/>
        </pc:sldMkLst>
      </pc:sldChg>
      <pc:sldChg chg="addCm modCm modNotesTx">
        <pc:chgData name="Suzanne York" userId="4487cbfb-3e9b-4778-a7e5-2b1053fccdb6" providerId="ADAL" clId="{A1D6A8D1-B314-4585-BA46-3537A1427A12}" dt="2021-05-12T20:13:28.695" v="255" actId="5793"/>
        <pc:sldMkLst>
          <pc:docMk/>
          <pc:sldMk cId="2052208324" sldId="464"/>
        </pc:sldMkLst>
      </pc:sldChg>
      <pc:sldChg chg="addCm modCm">
        <pc:chgData name="Suzanne York" userId="4487cbfb-3e9b-4778-a7e5-2b1053fccdb6" providerId="ADAL" clId="{A1D6A8D1-B314-4585-BA46-3537A1427A12}" dt="2021-05-12T20:23:19.210" v="301"/>
        <pc:sldMkLst>
          <pc:docMk/>
          <pc:sldMk cId="3947418709" sldId="468"/>
        </pc:sldMkLst>
      </pc:sldChg>
      <pc:sldChg chg="modSp mod">
        <pc:chgData name="Suzanne York" userId="4487cbfb-3e9b-4778-a7e5-2b1053fccdb6" providerId="ADAL" clId="{A1D6A8D1-B314-4585-BA46-3537A1427A12}" dt="2021-05-12T20:17:37.943" v="276" actId="27636"/>
        <pc:sldMkLst>
          <pc:docMk/>
          <pc:sldMk cId="2896796129" sldId="469"/>
        </pc:sldMkLst>
        <pc:spChg chg="mod">
          <ac:chgData name="Suzanne York" userId="4487cbfb-3e9b-4778-a7e5-2b1053fccdb6" providerId="ADAL" clId="{A1D6A8D1-B314-4585-BA46-3537A1427A12}" dt="2021-05-12T20:17:37.943" v="276" actId="27636"/>
          <ac:spMkLst>
            <pc:docMk/>
            <pc:sldMk cId="2896796129" sldId="469"/>
            <ac:spMk id="95235" creationId="{00000000-0000-0000-0000-000000000000}"/>
          </ac:spMkLst>
        </pc:spChg>
      </pc:sldChg>
      <pc:sldChg chg="modSp mod">
        <pc:chgData name="Suzanne York" userId="4487cbfb-3e9b-4778-a7e5-2b1053fccdb6" providerId="ADAL" clId="{A1D6A8D1-B314-4585-BA46-3537A1427A12}" dt="2021-05-12T19:46:53.926" v="214" actId="1076"/>
        <pc:sldMkLst>
          <pc:docMk/>
          <pc:sldMk cId="2160904949" sldId="478"/>
        </pc:sldMkLst>
        <pc:spChg chg="mod">
          <ac:chgData name="Suzanne York" userId="4487cbfb-3e9b-4778-a7e5-2b1053fccdb6" providerId="ADAL" clId="{A1D6A8D1-B314-4585-BA46-3537A1427A12}" dt="2021-05-12T19:46:53.926" v="214" actId="1076"/>
          <ac:spMkLst>
            <pc:docMk/>
            <pc:sldMk cId="2160904949" sldId="478"/>
            <ac:spMk id="139267" creationId="{00000000-0000-0000-0000-000000000000}"/>
          </ac:spMkLst>
        </pc:spChg>
      </pc:sldChg>
      <pc:sldChg chg="modNotesTx">
        <pc:chgData name="Suzanne York" userId="4487cbfb-3e9b-4778-a7e5-2b1053fccdb6" providerId="ADAL" clId="{A1D6A8D1-B314-4585-BA46-3537A1427A12}" dt="2021-05-12T20:19:34.688" v="294" actId="20577"/>
        <pc:sldMkLst>
          <pc:docMk/>
          <pc:sldMk cId="2423781777" sldId="489"/>
        </pc:sldMkLst>
      </pc:sldChg>
      <pc:sldChg chg="addCm modCm">
        <pc:chgData name="Suzanne York" userId="4487cbfb-3e9b-4778-a7e5-2b1053fccdb6" providerId="ADAL" clId="{A1D6A8D1-B314-4585-BA46-3537A1427A12}" dt="2021-05-12T20:21:18.386" v="299" actId="5900"/>
        <pc:sldMkLst>
          <pc:docMk/>
          <pc:sldMk cId="4229747876" sldId="490"/>
        </pc:sldMkLst>
      </pc:sldChg>
      <pc:sldChg chg="modSp mod delCm">
        <pc:chgData name="Suzanne York" userId="4487cbfb-3e9b-4778-a7e5-2b1053fccdb6" providerId="ADAL" clId="{A1D6A8D1-B314-4585-BA46-3537A1427A12}" dt="2021-05-12T19:06:39.913" v="12" actId="1592"/>
        <pc:sldMkLst>
          <pc:docMk/>
          <pc:sldMk cId="752626808" sldId="493"/>
        </pc:sldMkLst>
        <pc:graphicFrameChg chg="modGraphic">
          <ac:chgData name="Suzanne York" userId="4487cbfb-3e9b-4778-a7e5-2b1053fccdb6" providerId="ADAL" clId="{A1D6A8D1-B314-4585-BA46-3537A1427A12}" dt="2021-05-12T19:06:36.038" v="11" actId="6549"/>
          <ac:graphicFrameMkLst>
            <pc:docMk/>
            <pc:sldMk cId="752626808" sldId="493"/>
            <ac:graphicFrameMk id="2" creationId="{49F7A0B1-0CE0-4EFC-8760-FEAA3851C1A5}"/>
          </ac:graphicFrameMkLst>
        </pc:graphicFrameChg>
      </pc:sldChg>
      <pc:sldChg chg="modSp mod">
        <pc:chgData name="Suzanne York" userId="4487cbfb-3e9b-4778-a7e5-2b1053fccdb6" providerId="ADAL" clId="{A1D6A8D1-B314-4585-BA46-3537A1427A12}" dt="2021-05-12T19:18:44.046" v="135" actId="20577"/>
        <pc:sldMkLst>
          <pc:docMk/>
          <pc:sldMk cId="767360907" sldId="497"/>
        </pc:sldMkLst>
        <pc:spChg chg="mod">
          <ac:chgData name="Suzanne York" userId="4487cbfb-3e9b-4778-a7e5-2b1053fccdb6" providerId="ADAL" clId="{A1D6A8D1-B314-4585-BA46-3537A1427A12}" dt="2021-05-12T19:18:44.046" v="135" actId="20577"/>
          <ac:spMkLst>
            <pc:docMk/>
            <pc:sldMk cId="767360907" sldId="497"/>
            <ac:spMk id="17411" creationId="{00000000-0000-0000-0000-000000000000}"/>
          </ac:spMkLst>
        </pc:spChg>
      </pc:sldChg>
      <pc:sldChg chg="modNotesTx">
        <pc:chgData name="Suzanne York" userId="4487cbfb-3e9b-4778-a7e5-2b1053fccdb6" providerId="ADAL" clId="{A1D6A8D1-B314-4585-BA46-3537A1427A12}" dt="2021-05-12T20:16:17.841" v="273" actId="20577"/>
        <pc:sldMkLst>
          <pc:docMk/>
          <pc:sldMk cId="575900228" sldId="510"/>
        </pc:sldMkLst>
      </pc:sldChg>
      <pc:sldChg chg="addCm modCm">
        <pc:chgData name="Suzanne York" userId="4487cbfb-3e9b-4778-a7e5-2b1053fccdb6" providerId="ADAL" clId="{A1D6A8D1-B314-4585-BA46-3537A1427A12}" dt="2021-05-12T19:49:35.472" v="216"/>
        <pc:sldMkLst>
          <pc:docMk/>
          <pc:sldMk cId="1722413923" sldId="511"/>
        </pc:sldMkLst>
      </pc:sldChg>
      <pc:sldChg chg="addCm modCm modNotesTx">
        <pc:chgData name="Suzanne York" userId="4487cbfb-3e9b-4778-a7e5-2b1053fccdb6" providerId="ADAL" clId="{A1D6A8D1-B314-4585-BA46-3537A1427A12}" dt="2021-05-12T19:15:41.638" v="123" actId="5900"/>
        <pc:sldMkLst>
          <pc:docMk/>
          <pc:sldMk cId="3839737127" sldId="523"/>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3.xml.rels><?xml version="1.0" encoding="UTF-8" standalone="yes"?>
<Relationships xmlns="http://schemas.openxmlformats.org/package/2006/relationships"><Relationship Id="rId8" Type="http://schemas.openxmlformats.org/officeDocument/2006/relationships/hyperlink" Target="https://www.goodfreephotos.com/Free-Stock-Photos/group-of-members-users-icon.png.php"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4.svg"/><Relationship Id="rId4" Type="http://schemas.openxmlformats.org/officeDocument/2006/relationships/image" Target="../media/image19.svg"/><Relationship Id="rId9" Type="http://schemas.openxmlformats.org/officeDocument/2006/relationships/image" Target="../media/image23.pn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8" Type="http://schemas.openxmlformats.org/officeDocument/2006/relationships/hyperlink" Target="https://www.goodfreephotos.com/Free-Stock-Photos/group-of-members-users-icon.png.php"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4.svg"/><Relationship Id="rId4" Type="http://schemas.openxmlformats.org/officeDocument/2006/relationships/image" Target="../media/image19.svg"/><Relationship Id="rId9"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F87F7E-5266-4E99-BDC9-A0FBF3775E64}" type="doc">
      <dgm:prSet loTypeId="urn:microsoft.com/office/officeart/2018/2/layout/IconCircleList" loCatId="icon" qsTypeId="urn:microsoft.com/office/officeart/2005/8/quickstyle/simple1" qsCatId="simple" csTypeId="urn:microsoft.com/office/officeart/2018/5/colors/Iconchunking_neutralicon_accent3_2" csCatId="accent3" phldr="1"/>
      <dgm:spPr/>
      <dgm:t>
        <a:bodyPr/>
        <a:lstStyle/>
        <a:p>
          <a:endParaRPr lang="en-US"/>
        </a:p>
      </dgm:t>
    </dgm:pt>
    <dgm:pt modelId="{59CD7463-CA59-4956-B010-445D3E360641}">
      <dgm:prSet/>
      <dgm:spPr/>
      <dgm:t>
        <a:bodyPr/>
        <a:lstStyle/>
        <a:p>
          <a:r>
            <a:rPr lang="en-US"/>
            <a:t>Establish educational standards using broad-based input</a:t>
          </a:r>
        </a:p>
      </dgm:t>
    </dgm:pt>
    <dgm:pt modelId="{1FB9E0BC-5248-47FB-8C16-6452F2BCEFD2}" type="parTrans" cxnId="{0E68F69C-170A-4897-80AD-9D76616041AC}">
      <dgm:prSet/>
      <dgm:spPr/>
      <dgm:t>
        <a:bodyPr/>
        <a:lstStyle/>
        <a:p>
          <a:endParaRPr lang="en-US" sz="2000"/>
        </a:p>
      </dgm:t>
    </dgm:pt>
    <dgm:pt modelId="{61CF56F5-35E1-4E97-8C63-6886DB26B84A}" type="sibTrans" cxnId="{0E68F69C-170A-4897-80AD-9D76616041AC}">
      <dgm:prSet/>
      <dgm:spPr/>
      <dgm:t>
        <a:bodyPr/>
        <a:lstStyle/>
        <a:p>
          <a:endParaRPr lang="en-US"/>
        </a:p>
      </dgm:t>
    </dgm:pt>
    <dgm:pt modelId="{61254742-952A-4306-A35F-3BA98A73EF85}">
      <dgm:prSet/>
      <dgm:spPr/>
      <dgm:t>
        <a:bodyPr/>
        <a:lstStyle/>
        <a:p>
          <a:r>
            <a:rPr lang="en-US"/>
            <a:t>Define and administer the process for comprehensive review of applicant programs</a:t>
          </a:r>
        </a:p>
      </dgm:t>
    </dgm:pt>
    <dgm:pt modelId="{E7F338C9-6203-41B9-BF2A-7BE9F517FDF8}" type="parTrans" cxnId="{2FDBEA53-7410-4BA4-850C-DEFE74ADAE7E}">
      <dgm:prSet/>
      <dgm:spPr/>
      <dgm:t>
        <a:bodyPr/>
        <a:lstStyle/>
        <a:p>
          <a:endParaRPr lang="en-US" sz="2000"/>
        </a:p>
      </dgm:t>
    </dgm:pt>
    <dgm:pt modelId="{29FEA0F0-F60C-4115-8F90-B353BBAED89F}" type="sibTrans" cxnId="{2FDBEA53-7410-4BA4-850C-DEFE74ADAE7E}">
      <dgm:prSet/>
      <dgm:spPr/>
      <dgm:t>
        <a:bodyPr/>
        <a:lstStyle/>
        <a:p>
          <a:endParaRPr lang="en-US"/>
        </a:p>
      </dgm:t>
    </dgm:pt>
    <dgm:pt modelId="{9032FBDD-9A71-41EC-983D-93C5D4590411}">
      <dgm:prSet/>
      <dgm:spPr/>
      <dgm:t>
        <a:bodyPr/>
        <a:lstStyle/>
        <a:p>
          <a:r>
            <a:rPr lang="en-US" dirty="0"/>
            <a:t>Define and administer the process for accreditation decision-making</a:t>
          </a:r>
        </a:p>
      </dgm:t>
    </dgm:pt>
    <dgm:pt modelId="{742768FB-1E42-41FE-B6F4-5EE7B998D582}" type="parTrans" cxnId="{7A8D8390-BAC2-4AAE-807A-BAEE57506FC5}">
      <dgm:prSet/>
      <dgm:spPr/>
      <dgm:t>
        <a:bodyPr/>
        <a:lstStyle/>
        <a:p>
          <a:endParaRPr lang="en-US" sz="2000"/>
        </a:p>
      </dgm:t>
    </dgm:pt>
    <dgm:pt modelId="{0F53CEB1-84B4-43F1-87D7-2B5C8B7ECECC}" type="sibTrans" cxnId="{7A8D8390-BAC2-4AAE-807A-BAEE57506FC5}">
      <dgm:prSet/>
      <dgm:spPr/>
      <dgm:t>
        <a:bodyPr/>
        <a:lstStyle/>
        <a:p>
          <a:endParaRPr lang="en-US"/>
        </a:p>
      </dgm:t>
    </dgm:pt>
    <dgm:pt modelId="{BAA4B400-B1E6-41F1-B891-57F89989AE36}">
      <dgm:prSet/>
      <dgm:spPr/>
      <dgm:t>
        <a:bodyPr/>
        <a:lstStyle/>
        <a:p>
          <a:r>
            <a:rPr lang="en-US"/>
            <a:t>Determine if PA educational programs are in compliance with established standards</a:t>
          </a:r>
        </a:p>
      </dgm:t>
    </dgm:pt>
    <dgm:pt modelId="{D043D061-8563-4542-B03A-7B79A8DF121C}" type="parTrans" cxnId="{D45C505E-834E-4175-87BD-8716C70B4FFA}">
      <dgm:prSet/>
      <dgm:spPr/>
      <dgm:t>
        <a:bodyPr/>
        <a:lstStyle/>
        <a:p>
          <a:endParaRPr lang="en-US" sz="2000"/>
        </a:p>
      </dgm:t>
    </dgm:pt>
    <dgm:pt modelId="{C91FBE05-01F1-4273-AC98-848D990B4227}" type="sibTrans" cxnId="{D45C505E-834E-4175-87BD-8716C70B4FFA}">
      <dgm:prSet/>
      <dgm:spPr/>
      <dgm:t>
        <a:bodyPr/>
        <a:lstStyle/>
        <a:p>
          <a:endParaRPr lang="en-US"/>
        </a:p>
      </dgm:t>
    </dgm:pt>
    <dgm:pt modelId="{FE3E7A15-1173-49DE-9F3D-16DFA4D42258}">
      <dgm:prSet/>
      <dgm:spPr/>
      <dgm:t>
        <a:bodyPr/>
        <a:lstStyle/>
        <a:p>
          <a:r>
            <a:rPr lang="en-US"/>
            <a:t>Work collaboratively with its collaborating organizations</a:t>
          </a:r>
        </a:p>
      </dgm:t>
    </dgm:pt>
    <dgm:pt modelId="{C139DC1D-8D8A-42CF-87D5-ADC0B8C54B3A}" type="parTrans" cxnId="{63EACE4B-EBDD-474E-850B-4A9289A30CF1}">
      <dgm:prSet/>
      <dgm:spPr/>
      <dgm:t>
        <a:bodyPr/>
        <a:lstStyle/>
        <a:p>
          <a:endParaRPr lang="en-US" sz="2000"/>
        </a:p>
      </dgm:t>
    </dgm:pt>
    <dgm:pt modelId="{CF476AAC-BD74-4560-971C-BE0E4BEE18A0}" type="sibTrans" cxnId="{63EACE4B-EBDD-474E-850B-4A9289A30CF1}">
      <dgm:prSet/>
      <dgm:spPr/>
      <dgm:t>
        <a:bodyPr/>
        <a:lstStyle/>
        <a:p>
          <a:endParaRPr lang="en-US"/>
        </a:p>
      </dgm:t>
    </dgm:pt>
    <dgm:pt modelId="{F2BE3836-C01C-425E-8351-FBC10EEACEDA}">
      <dgm:prSet/>
      <dgm:spPr/>
      <dgm:t>
        <a:bodyPr/>
        <a:lstStyle/>
        <a:p>
          <a:r>
            <a:rPr lang="en-US"/>
            <a:t>Define and administer a process for appeal of accreditation decisions</a:t>
          </a:r>
        </a:p>
      </dgm:t>
    </dgm:pt>
    <dgm:pt modelId="{04182955-CFDE-470B-9ECB-6B9D0F8BD402}" type="parTrans" cxnId="{D52816AB-7748-499A-B3BC-6ED69EF59237}">
      <dgm:prSet/>
      <dgm:spPr/>
      <dgm:t>
        <a:bodyPr/>
        <a:lstStyle/>
        <a:p>
          <a:endParaRPr lang="en-US" sz="2000"/>
        </a:p>
      </dgm:t>
    </dgm:pt>
    <dgm:pt modelId="{7A56288D-0D9A-4448-9E20-B198F0160101}" type="sibTrans" cxnId="{D52816AB-7748-499A-B3BC-6ED69EF59237}">
      <dgm:prSet/>
      <dgm:spPr/>
      <dgm:t>
        <a:bodyPr/>
        <a:lstStyle/>
        <a:p>
          <a:endParaRPr lang="en-US"/>
        </a:p>
      </dgm:t>
    </dgm:pt>
    <dgm:pt modelId="{7ED08612-A88A-4534-9E65-E10A9B1D247A}" type="pres">
      <dgm:prSet presAssocID="{C6F87F7E-5266-4E99-BDC9-A0FBF3775E64}" presName="root" presStyleCnt="0">
        <dgm:presLayoutVars>
          <dgm:dir/>
          <dgm:resizeHandles val="exact"/>
        </dgm:presLayoutVars>
      </dgm:prSet>
      <dgm:spPr/>
    </dgm:pt>
    <dgm:pt modelId="{9E0D0376-3F83-46D2-812F-C05B232DF633}" type="pres">
      <dgm:prSet presAssocID="{C6F87F7E-5266-4E99-BDC9-A0FBF3775E64}" presName="container" presStyleCnt="0">
        <dgm:presLayoutVars>
          <dgm:dir/>
          <dgm:resizeHandles val="exact"/>
        </dgm:presLayoutVars>
      </dgm:prSet>
      <dgm:spPr/>
    </dgm:pt>
    <dgm:pt modelId="{F3F75A77-17A4-4CE0-BF78-88299ABEE36B}" type="pres">
      <dgm:prSet presAssocID="{59CD7463-CA59-4956-B010-445D3E360641}" presName="compNode" presStyleCnt="0"/>
      <dgm:spPr/>
    </dgm:pt>
    <dgm:pt modelId="{052AD7ED-7F8F-4D32-88D4-72B6D4FD29F3}" type="pres">
      <dgm:prSet presAssocID="{59CD7463-CA59-4956-B010-445D3E360641}" presName="iconBgRect" presStyleLbl="bgShp" presStyleIdx="0" presStyleCnt="6"/>
      <dgm:spPr/>
    </dgm:pt>
    <dgm:pt modelId="{AA34CB3C-85F6-45C4-93F0-33016D2FC533}" type="pres">
      <dgm:prSet presAssocID="{59CD7463-CA59-4956-B010-445D3E36064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3326D79-DAD2-4FDC-937C-B769362C0D96}" type="pres">
      <dgm:prSet presAssocID="{59CD7463-CA59-4956-B010-445D3E360641}" presName="spaceRect" presStyleCnt="0"/>
      <dgm:spPr/>
    </dgm:pt>
    <dgm:pt modelId="{51AFAF56-11E3-4358-AE2A-865375D0D2D8}" type="pres">
      <dgm:prSet presAssocID="{59CD7463-CA59-4956-B010-445D3E360641}" presName="textRect" presStyleLbl="revTx" presStyleIdx="0" presStyleCnt="6">
        <dgm:presLayoutVars>
          <dgm:chMax val="1"/>
          <dgm:chPref val="1"/>
        </dgm:presLayoutVars>
      </dgm:prSet>
      <dgm:spPr/>
    </dgm:pt>
    <dgm:pt modelId="{1B50355C-5942-4423-B0E1-BE5E72006D32}" type="pres">
      <dgm:prSet presAssocID="{61CF56F5-35E1-4E97-8C63-6886DB26B84A}" presName="sibTrans" presStyleLbl="sibTrans2D1" presStyleIdx="0" presStyleCnt="0"/>
      <dgm:spPr/>
    </dgm:pt>
    <dgm:pt modelId="{683B79B4-E47E-4165-85E1-34C86BD8CD9C}" type="pres">
      <dgm:prSet presAssocID="{61254742-952A-4306-A35F-3BA98A73EF85}" presName="compNode" presStyleCnt="0"/>
      <dgm:spPr/>
    </dgm:pt>
    <dgm:pt modelId="{3C4D503B-2B22-486C-834F-1B8990C4F86C}" type="pres">
      <dgm:prSet presAssocID="{61254742-952A-4306-A35F-3BA98A73EF85}" presName="iconBgRect" presStyleLbl="bgShp" presStyleIdx="1" presStyleCnt="6"/>
      <dgm:spPr/>
    </dgm:pt>
    <dgm:pt modelId="{8241C140-C276-4532-809B-643230940348}" type="pres">
      <dgm:prSet presAssocID="{61254742-952A-4306-A35F-3BA98A73EF8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D9E5EBA1-04B8-4AFA-A4D2-0A1AD6789466}" type="pres">
      <dgm:prSet presAssocID="{61254742-952A-4306-A35F-3BA98A73EF85}" presName="spaceRect" presStyleCnt="0"/>
      <dgm:spPr/>
    </dgm:pt>
    <dgm:pt modelId="{BF497577-6BEC-4456-BBE9-515DF55F2CD7}" type="pres">
      <dgm:prSet presAssocID="{61254742-952A-4306-A35F-3BA98A73EF85}" presName="textRect" presStyleLbl="revTx" presStyleIdx="1" presStyleCnt="6">
        <dgm:presLayoutVars>
          <dgm:chMax val="1"/>
          <dgm:chPref val="1"/>
        </dgm:presLayoutVars>
      </dgm:prSet>
      <dgm:spPr/>
    </dgm:pt>
    <dgm:pt modelId="{8A61619D-58D6-4C2B-8D9D-5FE62C44AA49}" type="pres">
      <dgm:prSet presAssocID="{29FEA0F0-F60C-4115-8F90-B353BBAED89F}" presName="sibTrans" presStyleLbl="sibTrans2D1" presStyleIdx="0" presStyleCnt="0"/>
      <dgm:spPr/>
    </dgm:pt>
    <dgm:pt modelId="{74BE70EB-466E-471A-B26E-0678F95D795F}" type="pres">
      <dgm:prSet presAssocID="{9032FBDD-9A71-41EC-983D-93C5D4590411}" presName="compNode" presStyleCnt="0"/>
      <dgm:spPr/>
    </dgm:pt>
    <dgm:pt modelId="{1E1EF211-67E0-4EA5-80C5-0C5B72011D87}" type="pres">
      <dgm:prSet presAssocID="{9032FBDD-9A71-41EC-983D-93C5D4590411}" presName="iconBgRect" presStyleLbl="bgShp" presStyleIdx="2" presStyleCnt="6"/>
      <dgm:spPr/>
    </dgm:pt>
    <dgm:pt modelId="{26671088-AB04-4D42-B155-AAAF2D991BA5}" type="pres">
      <dgm:prSet presAssocID="{9032FBDD-9A71-41EC-983D-93C5D459041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E06F8316-77E9-4A05-B1F7-1BD649B67679}" type="pres">
      <dgm:prSet presAssocID="{9032FBDD-9A71-41EC-983D-93C5D4590411}" presName="spaceRect" presStyleCnt="0"/>
      <dgm:spPr/>
    </dgm:pt>
    <dgm:pt modelId="{AEED6045-3BD0-4239-BE34-3C5C748E36CD}" type="pres">
      <dgm:prSet presAssocID="{9032FBDD-9A71-41EC-983D-93C5D4590411}" presName="textRect" presStyleLbl="revTx" presStyleIdx="2" presStyleCnt="6">
        <dgm:presLayoutVars>
          <dgm:chMax val="1"/>
          <dgm:chPref val="1"/>
        </dgm:presLayoutVars>
      </dgm:prSet>
      <dgm:spPr/>
    </dgm:pt>
    <dgm:pt modelId="{416FDE2D-3359-4C10-B19A-63DE80C4BFCC}" type="pres">
      <dgm:prSet presAssocID="{0F53CEB1-84B4-43F1-87D7-2B5C8B7ECECC}" presName="sibTrans" presStyleLbl="sibTrans2D1" presStyleIdx="0" presStyleCnt="0"/>
      <dgm:spPr/>
    </dgm:pt>
    <dgm:pt modelId="{66D47169-D8F9-4543-9287-DBBA585450EC}" type="pres">
      <dgm:prSet presAssocID="{BAA4B400-B1E6-41F1-B891-57F89989AE36}" presName="compNode" presStyleCnt="0"/>
      <dgm:spPr/>
    </dgm:pt>
    <dgm:pt modelId="{BE2572F3-B849-43A8-A48E-6199CF99AEA2}" type="pres">
      <dgm:prSet presAssocID="{BAA4B400-B1E6-41F1-B891-57F89989AE36}" presName="iconBgRect" presStyleLbl="bgShp" presStyleIdx="3" presStyleCnt="6"/>
      <dgm:spPr/>
    </dgm:pt>
    <dgm:pt modelId="{EB37193D-13C0-45BF-9448-5D4F29377B60}" type="pres">
      <dgm:prSet presAssocID="{BAA4B400-B1E6-41F1-B891-57F89989AE3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62750D08-7E33-409B-A0D7-3FD38F879EEB}" type="pres">
      <dgm:prSet presAssocID="{BAA4B400-B1E6-41F1-B891-57F89989AE36}" presName="spaceRect" presStyleCnt="0"/>
      <dgm:spPr/>
    </dgm:pt>
    <dgm:pt modelId="{D8E94E03-34A5-4075-BF5D-1BF2EEBA07FD}" type="pres">
      <dgm:prSet presAssocID="{BAA4B400-B1E6-41F1-B891-57F89989AE36}" presName="textRect" presStyleLbl="revTx" presStyleIdx="3" presStyleCnt="6">
        <dgm:presLayoutVars>
          <dgm:chMax val="1"/>
          <dgm:chPref val="1"/>
        </dgm:presLayoutVars>
      </dgm:prSet>
      <dgm:spPr/>
    </dgm:pt>
    <dgm:pt modelId="{4A8AFC99-85A2-4F75-91BC-C2521222B4A7}" type="pres">
      <dgm:prSet presAssocID="{C91FBE05-01F1-4273-AC98-848D990B4227}" presName="sibTrans" presStyleLbl="sibTrans2D1" presStyleIdx="0" presStyleCnt="0"/>
      <dgm:spPr/>
    </dgm:pt>
    <dgm:pt modelId="{DA6EBCCE-0842-4FF4-B514-4C2DDE1B669D}" type="pres">
      <dgm:prSet presAssocID="{FE3E7A15-1173-49DE-9F3D-16DFA4D42258}" presName="compNode" presStyleCnt="0"/>
      <dgm:spPr/>
    </dgm:pt>
    <dgm:pt modelId="{458A88B8-6EFB-48C1-AD1C-A075A3B6B72D}" type="pres">
      <dgm:prSet presAssocID="{FE3E7A15-1173-49DE-9F3D-16DFA4D42258}" presName="iconBgRect" presStyleLbl="bgShp" presStyleIdx="4" presStyleCnt="6"/>
      <dgm:spPr/>
    </dgm:pt>
    <dgm:pt modelId="{CFE37BD4-93BD-480A-8428-15E11DFD3983}" type="pres">
      <dgm:prSet presAssocID="{FE3E7A15-1173-49DE-9F3D-16DFA4D4225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C15C4346-7FCA-40DC-904A-7F14F8678093}" type="pres">
      <dgm:prSet presAssocID="{FE3E7A15-1173-49DE-9F3D-16DFA4D42258}" presName="spaceRect" presStyleCnt="0"/>
      <dgm:spPr/>
    </dgm:pt>
    <dgm:pt modelId="{D7F83E52-5AEA-4B13-B954-C55BC815CB49}" type="pres">
      <dgm:prSet presAssocID="{FE3E7A15-1173-49DE-9F3D-16DFA4D42258}" presName="textRect" presStyleLbl="revTx" presStyleIdx="4" presStyleCnt="6">
        <dgm:presLayoutVars>
          <dgm:chMax val="1"/>
          <dgm:chPref val="1"/>
        </dgm:presLayoutVars>
      </dgm:prSet>
      <dgm:spPr/>
    </dgm:pt>
    <dgm:pt modelId="{84BF12E1-BF85-4608-BD08-FDE7CB9EDFDF}" type="pres">
      <dgm:prSet presAssocID="{CF476AAC-BD74-4560-971C-BE0E4BEE18A0}" presName="sibTrans" presStyleLbl="sibTrans2D1" presStyleIdx="0" presStyleCnt="0"/>
      <dgm:spPr/>
    </dgm:pt>
    <dgm:pt modelId="{0B64BA6B-3ED4-4F0A-9C67-C5FDB6533100}" type="pres">
      <dgm:prSet presAssocID="{F2BE3836-C01C-425E-8351-FBC10EEACEDA}" presName="compNode" presStyleCnt="0"/>
      <dgm:spPr/>
    </dgm:pt>
    <dgm:pt modelId="{F070E216-BCC3-48EA-8C83-BCFF13B8D22E}" type="pres">
      <dgm:prSet presAssocID="{F2BE3836-C01C-425E-8351-FBC10EEACEDA}" presName="iconBgRect" presStyleLbl="bgShp" presStyleIdx="5" presStyleCnt="6"/>
      <dgm:spPr/>
    </dgm:pt>
    <dgm:pt modelId="{61549287-E60A-43D8-8527-00FFBAEE6337}" type="pres">
      <dgm:prSet presAssocID="{F2BE3836-C01C-425E-8351-FBC10EEACED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Venn Diagram"/>
        </a:ext>
      </dgm:extLst>
    </dgm:pt>
    <dgm:pt modelId="{0D7E6EA9-F95D-4171-80DC-AA152C2D1B5B}" type="pres">
      <dgm:prSet presAssocID="{F2BE3836-C01C-425E-8351-FBC10EEACEDA}" presName="spaceRect" presStyleCnt="0"/>
      <dgm:spPr/>
    </dgm:pt>
    <dgm:pt modelId="{5F86E65E-76B9-4646-B224-D6E16F4F828A}" type="pres">
      <dgm:prSet presAssocID="{F2BE3836-C01C-425E-8351-FBC10EEACEDA}" presName="textRect" presStyleLbl="revTx" presStyleIdx="5" presStyleCnt="6">
        <dgm:presLayoutVars>
          <dgm:chMax val="1"/>
          <dgm:chPref val="1"/>
        </dgm:presLayoutVars>
      </dgm:prSet>
      <dgm:spPr/>
    </dgm:pt>
  </dgm:ptLst>
  <dgm:cxnLst>
    <dgm:cxn modelId="{FB51640E-C2DC-4576-B16D-33046F04B929}" type="presOf" srcId="{29FEA0F0-F60C-4115-8F90-B353BBAED89F}" destId="{8A61619D-58D6-4C2B-8D9D-5FE62C44AA49}" srcOrd="0" destOrd="0" presId="urn:microsoft.com/office/officeart/2018/2/layout/IconCircleList"/>
    <dgm:cxn modelId="{86EBA520-D0AA-45CD-954A-0158DBDE639A}" type="presOf" srcId="{F2BE3836-C01C-425E-8351-FBC10EEACEDA}" destId="{5F86E65E-76B9-4646-B224-D6E16F4F828A}" srcOrd="0" destOrd="0" presId="urn:microsoft.com/office/officeart/2018/2/layout/IconCircleList"/>
    <dgm:cxn modelId="{D45C505E-834E-4175-87BD-8716C70B4FFA}" srcId="{C6F87F7E-5266-4E99-BDC9-A0FBF3775E64}" destId="{BAA4B400-B1E6-41F1-B891-57F89989AE36}" srcOrd="3" destOrd="0" parTransId="{D043D061-8563-4542-B03A-7B79A8DF121C}" sibTransId="{C91FBE05-01F1-4273-AC98-848D990B4227}"/>
    <dgm:cxn modelId="{DCBEAA48-ADEA-4832-A5B0-2BBBA4190D33}" type="presOf" srcId="{C6F87F7E-5266-4E99-BDC9-A0FBF3775E64}" destId="{7ED08612-A88A-4534-9E65-E10A9B1D247A}" srcOrd="0" destOrd="0" presId="urn:microsoft.com/office/officeart/2018/2/layout/IconCircleList"/>
    <dgm:cxn modelId="{63EACE4B-EBDD-474E-850B-4A9289A30CF1}" srcId="{C6F87F7E-5266-4E99-BDC9-A0FBF3775E64}" destId="{FE3E7A15-1173-49DE-9F3D-16DFA4D42258}" srcOrd="4" destOrd="0" parTransId="{C139DC1D-8D8A-42CF-87D5-ADC0B8C54B3A}" sibTransId="{CF476AAC-BD74-4560-971C-BE0E4BEE18A0}"/>
    <dgm:cxn modelId="{2FDBEA53-7410-4BA4-850C-DEFE74ADAE7E}" srcId="{C6F87F7E-5266-4E99-BDC9-A0FBF3775E64}" destId="{61254742-952A-4306-A35F-3BA98A73EF85}" srcOrd="1" destOrd="0" parTransId="{E7F338C9-6203-41B9-BF2A-7BE9F517FDF8}" sibTransId="{29FEA0F0-F60C-4115-8F90-B353BBAED89F}"/>
    <dgm:cxn modelId="{A4BF9255-A44D-4DB4-8250-5C7B0DA66DFB}" type="presOf" srcId="{BAA4B400-B1E6-41F1-B891-57F89989AE36}" destId="{D8E94E03-34A5-4075-BF5D-1BF2EEBA07FD}" srcOrd="0" destOrd="0" presId="urn:microsoft.com/office/officeart/2018/2/layout/IconCircleList"/>
    <dgm:cxn modelId="{59A95F83-B8BE-4692-9E34-A31671A3090C}" type="presOf" srcId="{9032FBDD-9A71-41EC-983D-93C5D4590411}" destId="{AEED6045-3BD0-4239-BE34-3C5C748E36CD}" srcOrd="0" destOrd="0" presId="urn:microsoft.com/office/officeart/2018/2/layout/IconCircleList"/>
    <dgm:cxn modelId="{7A8D8390-BAC2-4AAE-807A-BAEE57506FC5}" srcId="{C6F87F7E-5266-4E99-BDC9-A0FBF3775E64}" destId="{9032FBDD-9A71-41EC-983D-93C5D4590411}" srcOrd="2" destOrd="0" parTransId="{742768FB-1E42-41FE-B6F4-5EE7B998D582}" sibTransId="{0F53CEB1-84B4-43F1-87D7-2B5C8B7ECECC}"/>
    <dgm:cxn modelId="{0E68F69C-170A-4897-80AD-9D76616041AC}" srcId="{C6F87F7E-5266-4E99-BDC9-A0FBF3775E64}" destId="{59CD7463-CA59-4956-B010-445D3E360641}" srcOrd="0" destOrd="0" parTransId="{1FB9E0BC-5248-47FB-8C16-6452F2BCEFD2}" sibTransId="{61CF56F5-35E1-4E97-8C63-6886DB26B84A}"/>
    <dgm:cxn modelId="{D52816AB-7748-499A-B3BC-6ED69EF59237}" srcId="{C6F87F7E-5266-4E99-BDC9-A0FBF3775E64}" destId="{F2BE3836-C01C-425E-8351-FBC10EEACEDA}" srcOrd="5" destOrd="0" parTransId="{04182955-CFDE-470B-9ECB-6B9D0F8BD402}" sibTransId="{7A56288D-0D9A-4448-9E20-B198F0160101}"/>
    <dgm:cxn modelId="{87A598CD-D008-4B5E-BA2C-967206A566C3}" type="presOf" srcId="{61CF56F5-35E1-4E97-8C63-6886DB26B84A}" destId="{1B50355C-5942-4423-B0E1-BE5E72006D32}" srcOrd="0" destOrd="0" presId="urn:microsoft.com/office/officeart/2018/2/layout/IconCircleList"/>
    <dgm:cxn modelId="{CC92FECD-BEDF-42D3-969E-91A77010E548}" type="presOf" srcId="{C91FBE05-01F1-4273-AC98-848D990B4227}" destId="{4A8AFC99-85A2-4F75-91BC-C2521222B4A7}" srcOrd="0" destOrd="0" presId="urn:microsoft.com/office/officeart/2018/2/layout/IconCircleList"/>
    <dgm:cxn modelId="{58FE04CE-BBD2-4017-BEB9-135D1D520904}" type="presOf" srcId="{61254742-952A-4306-A35F-3BA98A73EF85}" destId="{BF497577-6BEC-4456-BBE9-515DF55F2CD7}" srcOrd="0" destOrd="0" presId="urn:microsoft.com/office/officeart/2018/2/layout/IconCircleList"/>
    <dgm:cxn modelId="{0884BFE8-D7E7-4BE6-9C77-B6466F5B44AD}" type="presOf" srcId="{59CD7463-CA59-4956-B010-445D3E360641}" destId="{51AFAF56-11E3-4358-AE2A-865375D0D2D8}" srcOrd="0" destOrd="0" presId="urn:microsoft.com/office/officeart/2018/2/layout/IconCircleList"/>
    <dgm:cxn modelId="{E25B67F5-137D-40E9-8980-4A5DA6111812}" type="presOf" srcId="{FE3E7A15-1173-49DE-9F3D-16DFA4D42258}" destId="{D7F83E52-5AEA-4B13-B954-C55BC815CB49}" srcOrd="0" destOrd="0" presId="urn:microsoft.com/office/officeart/2018/2/layout/IconCircleList"/>
    <dgm:cxn modelId="{FD2E07FA-1407-4BB2-A6A0-5BD6F64C7F01}" type="presOf" srcId="{CF476AAC-BD74-4560-971C-BE0E4BEE18A0}" destId="{84BF12E1-BF85-4608-BD08-FDE7CB9EDFDF}" srcOrd="0" destOrd="0" presId="urn:microsoft.com/office/officeart/2018/2/layout/IconCircleList"/>
    <dgm:cxn modelId="{57B353FE-9528-4574-99BA-6CC73B6729CE}" type="presOf" srcId="{0F53CEB1-84B4-43F1-87D7-2B5C8B7ECECC}" destId="{416FDE2D-3359-4C10-B19A-63DE80C4BFCC}" srcOrd="0" destOrd="0" presId="urn:microsoft.com/office/officeart/2018/2/layout/IconCircleList"/>
    <dgm:cxn modelId="{FB8E6E18-5A22-479F-98C0-8E581B60B50D}" type="presParOf" srcId="{7ED08612-A88A-4534-9E65-E10A9B1D247A}" destId="{9E0D0376-3F83-46D2-812F-C05B232DF633}" srcOrd="0" destOrd="0" presId="urn:microsoft.com/office/officeart/2018/2/layout/IconCircleList"/>
    <dgm:cxn modelId="{7B38D04A-2E51-45B8-83DC-D056BBAF6E57}" type="presParOf" srcId="{9E0D0376-3F83-46D2-812F-C05B232DF633}" destId="{F3F75A77-17A4-4CE0-BF78-88299ABEE36B}" srcOrd="0" destOrd="0" presId="urn:microsoft.com/office/officeart/2018/2/layout/IconCircleList"/>
    <dgm:cxn modelId="{6590430F-C821-4428-97F0-B986BB9E9005}" type="presParOf" srcId="{F3F75A77-17A4-4CE0-BF78-88299ABEE36B}" destId="{052AD7ED-7F8F-4D32-88D4-72B6D4FD29F3}" srcOrd="0" destOrd="0" presId="urn:microsoft.com/office/officeart/2018/2/layout/IconCircleList"/>
    <dgm:cxn modelId="{A60BBB6D-E702-43F7-87EE-8804C453B70A}" type="presParOf" srcId="{F3F75A77-17A4-4CE0-BF78-88299ABEE36B}" destId="{AA34CB3C-85F6-45C4-93F0-33016D2FC533}" srcOrd="1" destOrd="0" presId="urn:microsoft.com/office/officeart/2018/2/layout/IconCircleList"/>
    <dgm:cxn modelId="{1EC96887-5A89-41C5-840A-4E8CC772216F}" type="presParOf" srcId="{F3F75A77-17A4-4CE0-BF78-88299ABEE36B}" destId="{E3326D79-DAD2-4FDC-937C-B769362C0D96}" srcOrd="2" destOrd="0" presId="urn:microsoft.com/office/officeart/2018/2/layout/IconCircleList"/>
    <dgm:cxn modelId="{F502A4D1-D2E0-43BD-B778-ECC8BE70B5E8}" type="presParOf" srcId="{F3F75A77-17A4-4CE0-BF78-88299ABEE36B}" destId="{51AFAF56-11E3-4358-AE2A-865375D0D2D8}" srcOrd="3" destOrd="0" presId="urn:microsoft.com/office/officeart/2018/2/layout/IconCircleList"/>
    <dgm:cxn modelId="{A336E964-5420-43E6-BA82-35B24CBAA693}" type="presParOf" srcId="{9E0D0376-3F83-46D2-812F-C05B232DF633}" destId="{1B50355C-5942-4423-B0E1-BE5E72006D32}" srcOrd="1" destOrd="0" presId="urn:microsoft.com/office/officeart/2018/2/layout/IconCircleList"/>
    <dgm:cxn modelId="{EE592200-2A4D-4B09-B947-040092497D6B}" type="presParOf" srcId="{9E0D0376-3F83-46D2-812F-C05B232DF633}" destId="{683B79B4-E47E-4165-85E1-34C86BD8CD9C}" srcOrd="2" destOrd="0" presId="urn:microsoft.com/office/officeart/2018/2/layout/IconCircleList"/>
    <dgm:cxn modelId="{E0D1FDB5-544B-47B0-8298-529BF75CD8E4}" type="presParOf" srcId="{683B79B4-E47E-4165-85E1-34C86BD8CD9C}" destId="{3C4D503B-2B22-486C-834F-1B8990C4F86C}" srcOrd="0" destOrd="0" presId="urn:microsoft.com/office/officeart/2018/2/layout/IconCircleList"/>
    <dgm:cxn modelId="{C755E686-CB0A-4C35-85AD-1E15EA1C3DCD}" type="presParOf" srcId="{683B79B4-E47E-4165-85E1-34C86BD8CD9C}" destId="{8241C140-C276-4532-809B-643230940348}" srcOrd="1" destOrd="0" presId="urn:microsoft.com/office/officeart/2018/2/layout/IconCircleList"/>
    <dgm:cxn modelId="{15B7D1C1-7743-441D-82F7-6652753730A3}" type="presParOf" srcId="{683B79B4-E47E-4165-85E1-34C86BD8CD9C}" destId="{D9E5EBA1-04B8-4AFA-A4D2-0A1AD6789466}" srcOrd="2" destOrd="0" presId="urn:microsoft.com/office/officeart/2018/2/layout/IconCircleList"/>
    <dgm:cxn modelId="{5D91A72B-527A-41B6-8386-9D715D280608}" type="presParOf" srcId="{683B79B4-E47E-4165-85E1-34C86BD8CD9C}" destId="{BF497577-6BEC-4456-BBE9-515DF55F2CD7}" srcOrd="3" destOrd="0" presId="urn:microsoft.com/office/officeart/2018/2/layout/IconCircleList"/>
    <dgm:cxn modelId="{186169E7-C753-4007-AB43-7CDB21C45C94}" type="presParOf" srcId="{9E0D0376-3F83-46D2-812F-C05B232DF633}" destId="{8A61619D-58D6-4C2B-8D9D-5FE62C44AA49}" srcOrd="3" destOrd="0" presId="urn:microsoft.com/office/officeart/2018/2/layout/IconCircleList"/>
    <dgm:cxn modelId="{9419EC31-5B88-40A3-8AAA-23093C55BB76}" type="presParOf" srcId="{9E0D0376-3F83-46D2-812F-C05B232DF633}" destId="{74BE70EB-466E-471A-B26E-0678F95D795F}" srcOrd="4" destOrd="0" presId="urn:microsoft.com/office/officeart/2018/2/layout/IconCircleList"/>
    <dgm:cxn modelId="{EE58736D-50C7-43C6-BEB6-7A556ACCB17B}" type="presParOf" srcId="{74BE70EB-466E-471A-B26E-0678F95D795F}" destId="{1E1EF211-67E0-4EA5-80C5-0C5B72011D87}" srcOrd="0" destOrd="0" presId="urn:microsoft.com/office/officeart/2018/2/layout/IconCircleList"/>
    <dgm:cxn modelId="{7A7AF0BF-2D7E-4EB3-9AB2-63EB0CBE1CC2}" type="presParOf" srcId="{74BE70EB-466E-471A-B26E-0678F95D795F}" destId="{26671088-AB04-4D42-B155-AAAF2D991BA5}" srcOrd="1" destOrd="0" presId="urn:microsoft.com/office/officeart/2018/2/layout/IconCircleList"/>
    <dgm:cxn modelId="{A2C71DBD-B170-45FD-8B49-37E55A6B95CD}" type="presParOf" srcId="{74BE70EB-466E-471A-B26E-0678F95D795F}" destId="{E06F8316-77E9-4A05-B1F7-1BD649B67679}" srcOrd="2" destOrd="0" presId="urn:microsoft.com/office/officeart/2018/2/layout/IconCircleList"/>
    <dgm:cxn modelId="{C5743533-3AB5-4746-897C-4F2DDC4CC2C2}" type="presParOf" srcId="{74BE70EB-466E-471A-B26E-0678F95D795F}" destId="{AEED6045-3BD0-4239-BE34-3C5C748E36CD}" srcOrd="3" destOrd="0" presId="urn:microsoft.com/office/officeart/2018/2/layout/IconCircleList"/>
    <dgm:cxn modelId="{71AF1E39-641C-40E8-92C6-562DE40F4C77}" type="presParOf" srcId="{9E0D0376-3F83-46D2-812F-C05B232DF633}" destId="{416FDE2D-3359-4C10-B19A-63DE80C4BFCC}" srcOrd="5" destOrd="0" presId="urn:microsoft.com/office/officeart/2018/2/layout/IconCircleList"/>
    <dgm:cxn modelId="{82104E35-07AE-4213-BBE7-7FF400C19F46}" type="presParOf" srcId="{9E0D0376-3F83-46D2-812F-C05B232DF633}" destId="{66D47169-D8F9-4543-9287-DBBA585450EC}" srcOrd="6" destOrd="0" presId="urn:microsoft.com/office/officeart/2018/2/layout/IconCircleList"/>
    <dgm:cxn modelId="{A1C67AEA-88DC-4FC8-8381-05FB7B6BA334}" type="presParOf" srcId="{66D47169-D8F9-4543-9287-DBBA585450EC}" destId="{BE2572F3-B849-43A8-A48E-6199CF99AEA2}" srcOrd="0" destOrd="0" presId="urn:microsoft.com/office/officeart/2018/2/layout/IconCircleList"/>
    <dgm:cxn modelId="{26F465CC-6928-4310-BC9C-218556048F84}" type="presParOf" srcId="{66D47169-D8F9-4543-9287-DBBA585450EC}" destId="{EB37193D-13C0-45BF-9448-5D4F29377B60}" srcOrd="1" destOrd="0" presId="urn:microsoft.com/office/officeart/2018/2/layout/IconCircleList"/>
    <dgm:cxn modelId="{96B0B580-8AA4-4E73-B0B1-75A5284285D4}" type="presParOf" srcId="{66D47169-D8F9-4543-9287-DBBA585450EC}" destId="{62750D08-7E33-409B-A0D7-3FD38F879EEB}" srcOrd="2" destOrd="0" presId="urn:microsoft.com/office/officeart/2018/2/layout/IconCircleList"/>
    <dgm:cxn modelId="{2F4D9B38-CAD1-4DA9-8970-D5962C6E2954}" type="presParOf" srcId="{66D47169-D8F9-4543-9287-DBBA585450EC}" destId="{D8E94E03-34A5-4075-BF5D-1BF2EEBA07FD}" srcOrd="3" destOrd="0" presId="urn:microsoft.com/office/officeart/2018/2/layout/IconCircleList"/>
    <dgm:cxn modelId="{FDD92623-40C5-4B72-9067-0C294A85783F}" type="presParOf" srcId="{9E0D0376-3F83-46D2-812F-C05B232DF633}" destId="{4A8AFC99-85A2-4F75-91BC-C2521222B4A7}" srcOrd="7" destOrd="0" presId="urn:microsoft.com/office/officeart/2018/2/layout/IconCircleList"/>
    <dgm:cxn modelId="{0743CC5B-4041-476D-86B8-52246611631C}" type="presParOf" srcId="{9E0D0376-3F83-46D2-812F-C05B232DF633}" destId="{DA6EBCCE-0842-4FF4-B514-4C2DDE1B669D}" srcOrd="8" destOrd="0" presId="urn:microsoft.com/office/officeart/2018/2/layout/IconCircleList"/>
    <dgm:cxn modelId="{0D7A26D4-E267-48FB-9260-1C6AAC0516AE}" type="presParOf" srcId="{DA6EBCCE-0842-4FF4-B514-4C2DDE1B669D}" destId="{458A88B8-6EFB-48C1-AD1C-A075A3B6B72D}" srcOrd="0" destOrd="0" presId="urn:microsoft.com/office/officeart/2018/2/layout/IconCircleList"/>
    <dgm:cxn modelId="{11FAD515-9C6F-42DD-85CC-92349340C570}" type="presParOf" srcId="{DA6EBCCE-0842-4FF4-B514-4C2DDE1B669D}" destId="{CFE37BD4-93BD-480A-8428-15E11DFD3983}" srcOrd="1" destOrd="0" presId="urn:microsoft.com/office/officeart/2018/2/layout/IconCircleList"/>
    <dgm:cxn modelId="{9B2ADC40-84C8-4B96-BF3D-682734FEB529}" type="presParOf" srcId="{DA6EBCCE-0842-4FF4-B514-4C2DDE1B669D}" destId="{C15C4346-7FCA-40DC-904A-7F14F8678093}" srcOrd="2" destOrd="0" presId="urn:microsoft.com/office/officeart/2018/2/layout/IconCircleList"/>
    <dgm:cxn modelId="{BCC704F9-DB44-466E-9AC0-640B3746EEE4}" type="presParOf" srcId="{DA6EBCCE-0842-4FF4-B514-4C2DDE1B669D}" destId="{D7F83E52-5AEA-4B13-B954-C55BC815CB49}" srcOrd="3" destOrd="0" presId="urn:microsoft.com/office/officeart/2018/2/layout/IconCircleList"/>
    <dgm:cxn modelId="{05B90DC3-C6FB-4951-B7E6-DF72CD2287D6}" type="presParOf" srcId="{9E0D0376-3F83-46D2-812F-C05B232DF633}" destId="{84BF12E1-BF85-4608-BD08-FDE7CB9EDFDF}" srcOrd="9" destOrd="0" presId="urn:microsoft.com/office/officeart/2018/2/layout/IconCircleList"/>
    <dgm:cxn modelId="{D382233C-93ED-4125-8954-6A9E978FAFDB}" type="presParOf" srcId="{9E0D0376-3F83-46D2-812F-C05B232DF633}" destId="{0B64BA6B-3ED4-4F0A-9C67-C5FDB6533100}" srcOrd="10" destOrd="0" presId="urn:microsoft.com/office/officeart/2018/2/layout/IconCircleList"/>
    <dgm:cxn modelId="{CC8E6CC9-DC56-4C7F-BB2C-C1E51465F5BD}" type="presParOf" srcId="{0B64BA6B-3ED4-4F0A-9C67-C5FDB6533100}" destId="{F070E216-BCC3-48EA-8C83-BCFF13B8D22E}" srcOrd="0" destOrd="0" presId="urn:microsoft.com/office/officeart/2018/2/layout/IconCircleList"/>
    <dgm:cxn modelId="{AECE5688-B0B6-41E8-9990-E3E44772111D}" type="presParOf" srcId="{0B64BA6B-3ED4-4F0A-9C67-C5FDB6533100}" destId="{61549287-E60A-43D8-8527-00FFBAEE6337}" srcOrd="1" destOrd="0" presId="urn:microsoft.com/office/officeart/2018/2/layout/IconCircleList"/>
    <dgm:cxn modelId="{D8A18D36-1D69-4E20-9610-F65662505FFA}" type="presParOf" srcId="{0B64BA6B-3ED4-4F0A-9C67-C5FDB6533100}" destId="{0D7E6EA9-F95D-4171-80DC-AA152C2D1B5B}" srcOrd="2" destOrd="0" presId="urn:microsoft.com/office/officeart/2018/2/layout/IconCircleList"/>
    <dgm:cxn modelId="{49ADF076-1580-476C-8B81-5333D59CBE93}" type="presParOf" srcId="{0B64BA6B-3ED4-4F0A-9C67-C5FDB6533100}" destId="{5F86E65E-76B9-4646-B224-D6E16F4F828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51A570-8772-40D8-8FDA-DBD1536BE56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F096583A-8A97-4B67-A053-BDE36DFF823B}">
      <dgm:prSet/>
      <dgm:spPr/>
      <dgm:t>
        <a:bodyPr/>
        <a:lstStyle/>
        <a:p>
          <a:r>
            <a:rPr lang="en-US" dirty="0"/>
            <a:t>Validation </a:t>
          </a:r>
        </a:p>
      </dgm:t>
    </dgm:pt>
    <dgm:pt modelId="{EFE13163-DEB0-4E94-A3BC-91D7A232E759}" type="parTrans" cxnId="{F8558330-BBB5-4722-82D8-AD30899D981B}">
      <dgm:prSet/>
      <dgm:spPr/>
      <dgm:t>
        <a:bodyPr/>
        <a:lstStyle/>
        <a:p>
          <a:endParaRPr lang="en-US"/>
        </a:p>
      </dgm:t>
    </dgm:pt>
    <dgm:pt modelId="{DEF159D5-92FD-4027-BC33-0FB0B8A3E838}" type="sibTrans" cxnId="{F8558330-BBB5-4722-82D8-AD30899D981B}">
      <dgm:prSet/>
      <dgm:spPr/>
      <dgm:t>
        <a:bodyPr/>
        <a:lstStyle/>
        <a:p>
          <a:endParaRPr lang="en-US"/>
        </a:p>
      </dgm:t>
    </dgm:pt>
    <dgm:pt modelId="{5A23B00B-74BF-44D0-A5AF-3FDCE5F57E19}">
      <dgm:prSet/>
      <dgm:spPr/>
      <dgm:t>
        <a:bodyPr/>
        <a:lstStyle/>
        <a:p>
          <a:r>
            <a:rPr lang="en-US"/>
            <a:t>All programs at least every 10 years</a:t>
          </a:r>
        </a:p>
      </dgm:t>
    </dgm:pt>
    <dgm:pt modelId="{B4054938-AD2C-4074-B2F6-2295ED835EFB}" type="parTrans" cxnId="{2C8E3C6E-5E0F-41E1-B7E2-A07B50DFF279}">
      <dgm:prSet/>
      <dgm:spPr/>
      <dgm:t>
        <a:bodyPr/>
        <a:lstStyle/>
        <a:p>
          <a:endParaRPr lang="en-US"/>
        </a:p>
      </dgm:t>
    </dgm:pt>
    <dgm:pt modelId="{A5B0E6D3-5D5A-4DE0-94BB-5DE9A46292F0}" type="sibTrans" cxnId="{2C8E3C6E-5E0F-41E1-B7E2-A07B50DFF279}">
      <dgm:prSet/>
      <dgm:spPr/>
      <dgm:t>
        <a:bodyPr/>
        <a:lstStyle/>
        <a:p>
          <a:endParaRPr lang="en-US"/>
        </a:p>
      </dgm:t>
    </dgm:pt>
    <dgm:pt modelId="{A59BFBE6-6D2C-4054-AA52-0C258E93739A}">
      <dgm:prSet/>
      <dgm:spPr/>
      <dgm:t>
        <a:bodyPr/>
        <a:lstStyle/>
        <a:p>
          <a:r>
            <a:rPr lang="en-US" dirty="0"/>
            <a:t>Provisional </a:t>
          </a:r>
        </a:p>
      </dgm:t>
    </dgm:pt>
    <dgm:pt modelId="{F2A42E7A-CBD1-42E7-8B6A-BCE094F22819}" type="parTrans" cxnId="{CE290B82-B564-4CA5-8868-9251A0D7FDAD}">
      <dgm:prSet/>
      <dgm:spPr/>
      <dgm:t>
        <a:bodyPr/>
        <a:lstStyle/>
        <a:p>
          <a:endParaRPr lang="en-US"/>
        </a:p>
      </dgm:t>
    </dgm:pt>
    <dgm:pt modelId="{BCAA9514-A886-42D8-B5F5-8E08443A4F51}" type="sibTrans" cxnId="{CE290B82-B564-4CA5-8868-9251A0D7FDAD}">
      <dgm:prSet/>
      <dgm:spPr/>
      <dgm:t>
        <a:bodyPr/>
        <a:lstStyle/>
        <a:p>
          <a:endParaRPr lang="en-US"/>
        </a:p>
      </dgm:t>
    </dgm:pt>
    <dgm:pt modelId="{6BD617DA-0F34-4B62-83F5-E88196BCB300}">
      <dgm:prSet/>
      <dgm:spPr/>
      <dgm:t>
        <a:bodyPr/>
        <a:lstStyle/>
        <a:p>
          <a:r>
            <a:rPr lang="en-US"/>
            <a:t>Provisional programs (series of 3)  </a:t>
          </a:r>
        </a:p>
      </dgm:t>
    </dgm:pt>
    <dgm:pt modelId="{D6131C13-6AFA-4AC4-8D5D-7BD7F20BABF6}" type="parTrans" cxnId="{103349D2-CB08-4C27-B7CF-772C184C23E2}">
      <dgm:prSet/>
      <dgm:spPr/>
      <dgm:t>
        <a:bodyPr/>
        <a:lstStyle/>
        <a:p>
          <a:endParaRPr lang="en-US"/>
        </a:p>
      </dgm:t>
    </dgm:pt>
    <dgm:pt modelId="{9F1E1556-4333-413A-A547-925B5B4123C6}" type="sibTrans" cxnId="{103349D2-CB08-4C27-B7CF-772C184C23E2}">
      <dgm:prSet/>
      <dgm:spPr/>
      <dgm:t>
        <a:bodyPr/>
        <a:lstStyle/>
        <a:p>
          <a:endParaRPr lang="en-US"/>
        </a:p>
      </dgm:t>
    </dgm:pt>
    <dgm:pt modelId="{FD04870B-EF70-4FB9-8380-E9B2D952A263}">
      <dgm:prSet/>
      <dgm:spPr/>
      <dgm:t>
        <a:bodyPr/>
        <a:lstStyle/>
        <a:p>
          <a:r>
            <a:rPr lang="en-US" dirty="0"/>
            <a:t>Focused  </a:t>
          </a:r>
        </a:p>
      </dgm:t>
    </dgm:pt>
    <dgm:pt modelId="{0AF070E4-3F48-4D15-A3AE-5D9C3F3391BA}" type="parTrans" cxnId="{A1173742-8081-42F7-B339-8C907597111D}">
      <dgm:prSet/>
      <dgm:spPr/>
      <dgm:t>
        <a:bodyPr/>
        <a:lstStyle/>
        <a:p>
          <a:endParaRPr lang="en-US"/>
        </a:p>
      </dgm:t>
    </dgm:pt>
    <dgm:pt modelId="{5A673DFD-5370-4510-AEE4-06A77C6862D0}" type="sibTrans" cxnId="{A1173742-8081-42F7-B339-8C907597111D}">
      <dgm:prSet/>
      <dgm:spPr/>
      <dgm:t>
        <a:bodyPr/>
        <a:lstStyle/>
        <a:p>
          <a:endParaRPr lang="en-US"/>
        </a:p>
      </dgm:t>
    </dgm:pt>
    <dgm:pt modelId="{716CBC71-BFAF-402F-AF9E-C365F9B6CFD3}">
      <dgm:prSet/>
      <dgm:spPr/>
      <dgm:t>
        <a:bodyPr/>
        <a:lstStyle/>
        <a:p>
          <a:r>
            <a:rPr lang="en-US"/>
            <a:t>Probation or Area of Concern for Commission</a:t>
          </a:r>
        </a:p>
      </dgm:t>
    </dgm:pt>
    <dgm:pt modelId="{9FA3742C-0AAB-4936-8526-B9D1757E8ABD}" type="parTrans" cxnId="{4081359D-8E80-4E2F-9E84-1B73C4262311}">
      <dgm:prSet/>
      <dgm:spPr/>
      <dgm:t>
        <a:bodyPr/>
        <a:lstStyle/>
        <a:p>
          <a:endParaRPr lang="en-US"/>
        </a:p>
      </dgm:t>
    </dgm:pt>
    <dgm:pt modelId="{E0D9D5BB-A243-44A3-8C3B-4117AD5A2940}" type="sibTrans" cxnId="{4081359D-8E80-4E2F-9E84-1B73C4262311}">
      <dgm:prSet/>
      <dgm:spPr/>
      <dgm:t>
        <a:bodyPr/>
        <a:lstStyle/>
        <a:p>
          <a:endParaRPr lang="en-US"/>
        </a:p>
      </dgm:t>
    </dgm:pt>
    <dgm:pt modelId="{78DF6998-BFF5-4CA6-8160-41535170669F}">
      <dgm:prSet/>
      <dgm:spPr/>
      <dgm:t>
        <a:bodyPr/>
        <a:lstStyle/>
        <a:p>
          <a:r>
            <a:rPr lang="en-US"/>
            <a:t>Expansion to a distant campus visit</a:t>
          </a:r>
        </a:p>
      </dgm:t>
    </dgm:pt>
    <dgm:pt modelId="{37C23290-A455-42B7-B14C-A9643CEB6629}" type="parTrans" cxnId="{1D8EC219-E4D6-4B85-9429-E7FAA7FEA316}">
      <dgm:prSet/>
      <dgm:spPr/>
      <dgm:t>
        <a:bodyPr/>
        <a:lstStyle/>
        <a:p>
          <a:endParaRPr lang="en-US"/>
        </a:p>
      </dgm:t>
    </dgm:pt>
    <dgm:pt modelId="{F46526DF-C308-4944-806F-DB03BE1ED820}" type="sibTrans" cxnId="{1D8EC219-E4D6-4B85-9429-E7FAA7FEA316}">
      <dgm:prSet/>
      <dgm:spPr/>
      <dgm:t>
        <a:bodyPr/>
        <a:lstStyle/>
        <a:p>
          <a:endParaRPr lang="en-US"/>
        </a:p>
      </dgm:t>
    </dgm:pt>
    <dgm:pt modelId="{3880445B-E42F-4496-B7CD-93C5D1DE849A}">
      <dgm:prSet/>
      <dgm:spPr/>
      <dgm:t>
        <a:bodyPr/>
        <a:lstStyle/>
        <a:p>
          <a:r>
            <a:rPr lang="en-US"/>
            <a:t>Programs seeking to begin a distant campus </a:t>
          </a:r>
        </a:p>
      </dgm:t>
    </dgm:pt>
    <dgm:pt modelId="{C156E81C-EECD-40E1-B84F-20812F0427C8}" type="parTrans" cxnId="{EBFE8935-D81C-4D66-AFCE-EDFBC217509F}">
      <dgm:prSet/>
      <dgm:spPr/>
      <dgm:t>
        <a:bodyPr/>
        <a:lstStyle/>
        <a:p>
          <a:endParaRPr lang="en-US"/>
        </a:p>
      </dgm:t>
    </dgm:pt>
    <dgm:pt modelId="{346BE20F-A55A-4DB1-AC49-58E86F463B5D}" type="sibTrans" cxnId="{EBFE8935-D81C-4D66-AFCE-EDFBC217509F}">
      <dgm:prSet/>
      <dgm:spPr/>
      <dgm:t>
        <a:bodyPr/>
        <a:lstStyle/>
        <a:p>
          <a:endParaRPr lang="en-US"/>
        </a:p>
      </dgm:t>
    </dgm:pt>
    <dgm:pt modelId="{4FC39C09-C290-434D-B528-A2C91DEFDE60}" type="pres">
      <dgm:prSet presAssocID="{CD51A570-8772-40D8-8FDA-DBD1536BE562}" presName="Name0" presStyleCnt="0">
        <dgm:presLayoutVars>
          <dgm:dir/>
          <dgm:animLvl val="lvl"/>
          <dgm:resizeHandles val="exact"/>
        </dgm:presLayoutVars>
      </dgm:prSet>
      <dgm:spPr/>
    </dgm:pt>
    <dgm:pt modelId="{282BBDE5-CAB5-49DB-BD3B-152EA58ACCDB}" type="pres">
      <dgm:prSet presAssocID="{F096583A-8A97-4B67-A053-BDE36DFF823B}" presName="linNode" presStyleCnt="0"/>
      <dgm:spPr/>
    </dgm:pt>
    <dgm:pt modelId="{187C44A7-32AB-4986-9892-799B56D3C776}" type="pres">
      <dgm:prSet presAssocID="{F096583A-8A97-4B67-A053-BDE36DFF823B}" presName="parentText" presStyleLbl="node1" presStyleIdx="0" presStyleCnt="4">
        <dgm:presLayoutVars>
          <dgm:chMax val="1"/>
          <dgm:bulletEnabled val="1"/>
        </dgm:presLayoutVars>
      </dgm:prSet>
      <dgm:spPr/>
    </dgm:pt>
    <dgm:pt modelId="{CACC168E-605A-4B33-A1CA-043E479658A9}" type="pres">
      <dgm:prSet presAssocID="{F096583A-8A97-4B67-A053-BDE36DFF823B}" presName="descendantText" presStyleLbl="alignAccFollowNode1" presStyleIdx="0" presStyleCnt="4">
        <dgm:presLayoutVars>
          <dgm:bulletEnabled val="1"/>
        </dgm:presLayoutVars>
      </dgm:prSet>
      <dgm:spPr/>
    </dgm:pt>
    <dgm:pt modelId="{605F7F8D-A2AD-450B-85C1-B71A8A99D7E9}" type="pres">
      <dgm:prSet presAssocID="{DEF159D5-92FD-4027-BC33-0FB0B8A3E838}" presName="sp" presStyleCnt="0"/>
      <dgm:spPr/>
    </dgm:pt>
    <dgm:pt modelId="{64537CD6-2180-4E65-915D-EEF9F299EB6E}" type="pres">
      <dgm:prSet presAssocID="{A59BFBE6-6D2C-4054-AA52-0C258E93739A}" presName="linNode" presStyleCnt="0"/>
      <dgm:spPr/>
    </dgm:pt>
    <dgm:pt modelId="{256A5174-7D4D-4B21-B5DA-9105ED67C63E}" type="pres">
      <dgm:prSet presAssocID="{A59BFBE6-6D2C-4054-AA52-0C258E93739A}" presName="parentText" presStyleLbl="node1" presStyleIdx="1" presStyleCnt="4">
        <dgm:presLayoutVars>
          <dgm:chMax val="1"/>
          <dgm:bulletEnabled val="1"/>
        </dgm:presLayoutVars>
      </dgm:prSet>
      <dgm:spPr/>
    </dgm:pt>
    <dgm:pt modelId="{B1D60968-AB5F-41C1-82A3-86263E1F25D1}" type="pres">
      <dgm:prSet presAssocID="{A59BFBE6-6D2C-4054-AA52-0C258E93739A}" presName="descendantText" presStyleLbl="alignAccFollowNode1" presStyleIdx="1" presStyleCnt="4">
        <dgm:presLayoutVars>
          <dgm:bulletEnabled val="1"/>
        </dgm:presLayoutVars>
      </dgm:prSet>
      <dgm:spPr/>
    </dgm:pt>
    <dgm:pt modelId="{613F6E23-DE48-486F-AD7F-F5AFC72A55ED}" type="pres">
      <dgm:prSet presAssocID="{BCAA9514-A886-42D8-B5F5-8E08443A4F51}" presName="sp" presStyleCnt="0"/>
      <dgm:spPr/>
    </dgm:pt>
    <dgm:pt modelId="{21722157-D180-4304-A644-F5E58E43B1BC}" type="pres">
      <dgm:prSet presAssocID="{FD04870B-EF70-4FB9-8380-E9B2D952A263}" presName="linNode" presStyleCnt="0"/>
      <dgm:spPr/>
    </dgm:pt>
    <dgm:pt modelId="{F4BBD295-2418-45B1-9400-B73477D2CF70}" type="pres">
      <dgm:prSet presAssocID="{FD04870B-EF70-4FB9-8380-E9B2D952A263}" presName="parentText" presStyleLbl="node1" presStyleIdx="2" presStyleCnt="4">
        <dgm:presLayoutVars>
          <dgm:chMax val="1"/>
          <dgm:bulletEnabled val="1"/>
        </dgm:presLayoutVars>
      </dgm:prSet>
      <dgm:spPr/>
    </dgm:pt>
    <dgm:pt modelId="{2272AFA1-77FA-4DF2-B128-346061819196}" type="pres">
      <dgm:prSet presAssocID="{FD04870B-EF70-4FB9-8380-E9B2D952A263}" presName="descendantText" presStyleLbl="alignAccFollowNode1" presStyleIdx="2" presStyleCnt="4">
        <dgm:presLayoutVars>
          <dgm:bulletEnabled val="1"/>
        </dgm:presLayoutVars>
      </dgm:prSet>
      <dgm:spPr/>
    </dgm:pt>
    <dgm:pt modelId="{6B9F07DD-480B-4B8B-81FF-24C992E4593B}" type="pres">
      <dgm:prSet presAssocID="{5A673DFD-5370-4510-AEE4-06A77C6862D0}" presName="sp" presStyleCnt="0"/>
      <dgm:spPr/>
    </dgm:pt>
    <dgm:pt modelId="{39AF502C-0171-406A-A395-26E2F0A936A6}" type="pres">
      <dgm:prSet presAssocID="{78DF6998-BFF5-4CA6-8160-41535170669F}" presName="linNode" presStyleCnt="0"/>
      <dgm:spPr/>
    </dgm:pt>
    <dgm:pt modelId="{F3AA2B13-752F-41D8-8309-AD68962B35FC}" type="pres">
      <dgm:prSet presAssocID="{78DF6998-BFF5-4CA6-8160-41535170669F}" presName="parentText" presStyleLbl="node1" presStyleIdx="3" presStyleCnt="4">
        <dgm:presLayoutVars>
          <dgm:chMax val="1"/>
          <dgm:bulletEnabled val="1"/>
        </dgm:presLayoutVars>
      </dgm:prSet>
      <dgm:spPr/>
    </dgm:pt>
    <dgm:pt modelId="{292B5966-A2B3-4384-959C-F96D9C809A6D}" type="pres">
      <dgm:prSet presAssocID="{78DF6998-BFF5-4CA6-8160-41535170669F}" presName="descendantText" presStyleLbl="alignAccFollowNode1" presStyleIdx="3" presStyleCnt="4">
        <dgm:presLayoutVars>
          <dgm:bulletEnabled val="1"/>
        </dgm:presLayoutVars>
      </dgm:prSet>
      <dgm:spPr/>
    </dgm:pt>
  </dgm:ptLst>
  <dgm:cxnLst>
    <dgm:cxn modelId="{29E62F05-B613-4C29-A592-BC192A9FA255}" type="presOf" srcId="{CD51A570-8772-40D8-8FDA-DBD1536BE562}" destId="{4FC39C09-C290-434D-B528-A2C91DEFDE60}" srcOrd="0" destOrd="0" presId="urn:microsoft.com/office/officeart/2005/8/layout/vList5"/>
    <dgm:cxn modelId="{3CD72808-135E-4F06-AFD8-AD942D8022E2}" type="presOf" srcId="{A59BFBE6-6D2C-4054-AA52-0C258E93739A}" destId="{256A5174-7D4D-4B21-B5DA-9105ED67C63E}" srcOrd="0" destOrd="0" presId="urn:microsoft.com/office/officeart/2005/8/layout/vList5"/>
    <dgm:cxn modelId="{1D8EC219-E4D6-4B85-9429-E7FAA7FEA316}" srcId="{CD51A570-8772-40D8-8FDA-DBD1536BE562}" destId="{78DF6998-BFF5-4CA6-8160-41535170669F}" srcOrd="3" destOrd="0" parTransId="{37C23290-A455-42B7-B14C-A9643CEB6629}" sibTransId="{F46526DF-C308-4944-806F-DB03BE1ED820}"/>
    <dgm:cxn modelId="{F8558330-BBB5-4722-82D8-AD30899D981B}" srcId="{CD51A570-8772-40D8-8FDA-DBD1536BE562}" destId="{F096583A-8A97-4B67-A053-BDE36DFF823B}" srcOrd="0" destOrd="0" parTransId="{EFE13163-DEB0-4E94-A3BC-91D7A232E759}" sibTransId="{DEF159D5-92FD-4027-BC33-0FB0B8A3E838}"/>
    <dgm:cxn modelId="{EBFE8935-D81C-4D66-AFCE-EDFBC217509F}" srcId="{78DF6998-BFF5-4CA6-8160-41535170669F}" destId="{3880445B-E42F-4496-B7CD-93C5D1DE849A}" srcOrd="0" destOrd="0" parTransId="{C156E81C-EECD-40E1-B84F-20812F0427C8}" sibTransId="{346BE20F-A55A-4DB1-AC49-58E86F463B5D}"/>
    <dgm:cxn modelId="{C9660562-5EC5-46C6-94B5-34B8EFE1370E}" type="presOf" srcId="{6BD617DA-0F34-4B62-83F5-E88196BCB300}" destId="{B1D60968-AB5F-41C1-82A3-86263E1F25D1}" srcOrd="0" destOrd="0" presId="urn:microsoft.com/office/officeart/2005/8/layout/vList5"/>
    <dgm:cxn modelId="{A1173742-8081-42F7-B339-8C907597111D}" srcId="{CD51A570-8772-40D8-8FDA-DBD1536BE562}" destId="{FD04870B-EF70-4FB9-8380-E9B2D952A263}" srcOrd="2" destOrd="0" parTransId="{0AF070E4-3F48-4D15-A3AE-5D9C3F3391BA}" sibTransId="{5A673DFD-5370-4510-AEE4-06A77C6862D0}"/>
    <dgm:cxn modelId="{8EECC967-0796-403D-B75B-4CFD9E38DCC8}" type="presOf" srcId="{5A23B00B-74BF-44D0-A5AF-3FDCE5F57E19}" destId="{CACC168E-605A-4B33-A1CA-043E479658A9}" srcOrd="0" destOrd="0" presId="urn:microsoft.com/office/officeart/2005/8/layout/vList5"/>
    <dgm:cxn modelId="{2C8E3C6E-5E0F-41E1-B7E2-A07B50DFF279}" srcId="{F096583A-8A97-4B67-A053-BDE36DFF823B}" destId="{5A23B00B-74BF-44D0-A5AF-3FDCE5F57E19}" srcOrd="0" destOrd="0" parTransId="{B4054938-AD2C-4074-B2F6-2295ED835EFB}" sibTransId="{A5B0E6D3-5D5A-4DE0-94BB-5DE9A46292F0}"/>
    <dgm:cxn modelId="{CE290B82-B564-4CA5-8868-9251A0D7FDAD}" srcId="{CD51A570-8772-40D8-8FDA-DBD1536BE562}" destId="{A59BFBE6-6D2C-4054-AA52-0C258E93739A}" srcOrd="1" destOrd="0" parTransId="{F2A42E7A-CBD1-42E7-8B6A-BCE094F22819}" sibTransId="{BCAA9514-A886-42D8-B5F5-8E08443A4F51}"/>
    <dgm:cxn modelId="{4081359D-8E80-4E2F-9E84-1B73C4262311}" srcId="{FD04870B-EF70-4FB9-8380-E9B2D952A263}" destId="{716CBC71-BFAF-402F-AF9E-C365F9B6CFD3}" srcOrd="0" destOrd="0" parTransId="{9FA3742C-0AAB-4936-8526-B9D1757E8ABD}" sibTransId="{E0D9D5BB-A243-44A3-8C3B-4117AD5A2940}"/>
    <dgm:cxn modelId="{C6891EB4-B4EB-446A-9888-D7ADBFDB463E}" type="presOf" srcId="{716CBC71-BFAF-402F-AF9E-C365F9B6CFD3}" destId="{2272AFA1-77FA-4DF2-B128-346061819196}" srcOrd="0" destOrd="0" presId="urn:microsoft.com/office/officeart/2005/8/layout/vList5"/>
    <dgm:cxn modelId="{2A9ADDC6-C139-43AE-9CA6-B30B87EA3E61}" type="presOf" srcId="{FD04870B-EF70-4FB9-8380-E9B2D952A263}" destId="{F4BBD295-2418-45B1-9400-B73477D2CF70}" srcOrd="0" destOrd="0" presId="urn:microsoft.com/office/officeart/2005/8/layout/vList5"/>
    <dgm:cxn modelId="{85412BC9-3EE9-42D6-9EA1-ED13CAC7D51D}" type="presOf" srcId="{F096583A-8A97-4B67-A053-BDE36DFF823B}" destId="{187C44A7-32AB-4986-9892-799B56D3C776}" srcOrd="0" destOrd="0" presId="urn:microsoft.com/office/officeart/2005/8/layout/vList5"/>
    <dgm:cxn modelId="{103349D2-CB08-4C27-B7CF-772C184C23E2}" srcId="{A59BFBE6-6D2C-4054-AA52-0C258E93739A}" destId="{6BD617DA-0F34-4B62-83F5-E88196BCB300}" srcOrd="0" destOrd="0" parTransId="{D6131C13-6AFA-4AC4-8D5D-7BD7F20BABF6}" sibTransId="{9F1E1556-4333-413A-A547-925B5B4123C6}"/>
    <dgm:cxn modelId="{2838F3D5-AC8C-4314-AED0-9FB9BE88D661}" type="presOf" srcId="{78DF6998-BFF5-4CA6-8160-41535170669F}" destId="{F3AA2B13-752F-41D8-8309-AD68962B35FC}" srcOrd="0" destOrd="0" presId="urn:microsoft.com/office/officeart/2005/8/layout/vList5"/>
    <dgm:cxn modelId="{AA963BDA-CB23-4717-BF16-73B3B87A000A}" type="presOf" srcId="{3880445B-E42F-4496-B7CD-93C5D1DE849A}" destId="{292B5966-A2B3-4384-959C-F96D9C809A6D}" srcOrd="0" destOrd="0" presId="urn:microsoft.com/office/officeart/2005/8/layout/vList5"/>
    <dgm:cxn modelId="{7DF65C88-A10F-42AE-8161-437FA30079D6}" type="presParOf" srcId="{4FC39C09-C290-434D-B528-A2C91DEFDE60}" destId="{282BBDE5-CAB5-49DB-BD3B-152EA58ACCDB}" srcOrd="0" destOrd="0" presId="urn:microsoft.com/office/officeart/2005/8/layout/vList5"/>
    <dgm:cxn modelId="{60B939C4-871F-4A17-8450-6D1F36A04DEF}" type="presParOf" srcId="{282BBDE5-CAB5-49DB-BD3B-152EA58ACCDB}" destId="{187C44A7-32AB-4986-9892-799B56D3C776}" srcOrd="0" destOrd="0" presId="urn:microsoft.com/office/officeart/2005/8/layout/vList5"/>
    <dgm:cxn modelId="{F0ED28A3-2C92-4C05-99FE-C845F554B260}" type="presParOf" srcId="{282BBDE5-CAB5-49DB-BD3B-152EA58ACCDB}" destId="{CACC168E-605A-4B33-A1CA-043E479658A9}" srcOrd="1" destOrd="0" presId="urn:microsoft.com/office/officeart/2005/8/layout/vList5"/>
    <dgm:cxn modelId="{3995AD95-5FA4-4F43-87EC-6D6D5D5AEC8E}" type="presParOf" srcId="{4FC39C09-C290-434D-B528-A2C91DEFDE60}" destId="{605F7F8D-A2AD-450B-85C1-B71A8A99D7E9}" srcOrd="1" destOrd="0" presId="urn:microsoft.com/office/officeart/2005/8/layout/vList5"/>
    <dgm:cxn modelId="{060AE295-4D9F-4CCD-86E0-A9E1675A47A5}" type="presParOf" srcId="{4FC39C09-C290-434D-B528-A2C91DEFDE60}" destId="{64537CD6-2180-4E65-915D-EEF9F299EB6E}" srcOrd="2" destOrd="0" presId="urn:microsoft.com/office/officeart/2005/8/layout/vList5"/>
    <dgm:cxn modelId="{9BE9A41B-FABD-492F-A003-234EEC2ABF02}" type="presParOf" srcId="{64537CD6-2180-4E65-915D-EEF9F299EB6E}" destId="{256A5174-7D4D-4B21-B5DA-9105ED67C63E}" srcOrd="0" destOrd="0" presId="urn:microsoft.com/office/officeart/2005/8/layout/vList5"/>
    <dgm:cxn modelId="{6ED47BD2-866C-4253-9463-9102A9729C97}" type="presParOf" srcId="{64537CD6-2180-4E65-915D-EEF9F299EB6E}" destId="{B1D60968-AB5F-41C1-82A3-86263E1F25D1}" srcOrd="1" destOrd="0" presId="urn:microsoft.com/office/officeart/2005/8/layout/vList5"/>
    <dgm:cxn modelId="{2FF510B7-9D94-4266-981E-BF2D3E80CDC7}" type="presParOf" srcId="{4FC39C09-C290-434D-B528-A2C91DEFDE60}" destId="{613F6E23-DE48-486F-AD7F-F5AFC72A55ED}" srcOrd="3" destOrd="0" presId="urn:microsoft.com/office/officeart/2005/8/layout/vList5"/>
    <dgm:cxn modelId="{A1F238D3-F43F-45B2-BFDB-E8CCCEFA531C}" type="presParOf" srcId="{4FC39C09-C290-434D-B528-A2C91DEFDE60}" destId="{21722157-D180-4304-A644-F5E58E43B1BC}" srcOrd="4" destOrd="0" presId="urn:microsoft.com/office/officeart/2005/8/layout/vList5"/>
    <dgm:cxn modelId="{8CA754E2-2963-4CD7-95B8-09AC8717378A}" type="presParOf" srcId="{21722157-D180-4304-A644-F5E58E43B1BC}" destId="{F4BBD295-2418-45B1-9400-B73477D2CF70}" srcOrd="0" destOrd="0" presId="urn:microsoft.com/office/officeart/2005/8/layout/vList5"/>
    <dgm:cxn modelId="{24BE8600-63C3-4B06-BC54-221D94DCDFA4}" type="presParOf" srcId="{21722157-D180-4304-A644-F5E58E43B1BC}" destId="{2272AFA1-77FA-4DF2-B128-346061819196}" srcOrd="1" destOrd="0" presId="urn:microsoft.com/office/officeart/2005/8/layout/vList5"/>
    <dgm:cxn modelId="{0A261781-C3C0-4102-8902-FB0D9310E736}" type="presParOf" srcId="{4FC39C09-C290-434D-B528-A2C91DEFDE60}" destId="{6B9F07DD-480B-4B8B-81FF-24C992E4593B}" srcOrd="5" destOrd="0" presId="urn:microsoft.com/office/officeart/2005/8/layout/vList5"/>
    <dgm:cxn modelId="{DB84EFFB-1735-41FB-8E11-936390E96AD2}" type="presParOf" srcId="{4FC39C09-C290-434D-B528-A2C91DEFDE60}" destId="{39AF502C-0171-406A-A395-26E2F0A936A6}" srcOrd="6" destOrd="0" presId="urn:microsoft.com/office/officeart/2005/8/layout/vList5"/>
    <dgm:cxn modelId="{4A76B932-134D-4F8D-A5D5-E666B15277FC}" type="presParOf" srcId="{39AF502C-0171-406A-A395-26E2F0A936A6}" destId="{F3AA2B13-752F-41D8-8309-AD68962B35FC}" srcOrd="0" destOrd="0" presId="urn:microsoft.com/office/officeart/2005/8/layout/vList5"/>
    <dgm:cxn modelId="{73D2B364-E81F-4807-AF31-D4202BE46EB6}" type="presParOf" srcId="{39AF502C-0171-406A-A395-26E2F0A936A6}" destId="{292B5966-A2B3-4384-959C-F96D9C809A6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49B740-41FC-4A05-A57E-FD80D283807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71F577D-80EC-4B4E-80A0-E50E3FCE333C}">
      <dgm:prSet/>
      <dgm:spPr/>
      <dgm:t>
        <a:bodyPr/>
        <a:lstStyle/>
        <a:p>
          <a:r>
            <a:rPr lang="en-US"/>
            <a:t>Application submitted 12 weeks in advance of the visit</a:t>
          </a:r>
        </a:p>
      </dgm:t>
    </dgm:pt>
    <dgm:pt modelId="{2E0B6720-EC44-4668-B710-C756332BF650}" type="parTrans" cxnId="{FC2D2630-4CA9-4EA6-B4EB-1B833285CBC2}">
      <dgm:prSet/>
      <dgm:spPr/>
      <dgm:t>
        <a:bodyPr/>
        <a:lstStyle/>
        <a:p>
          <a:endParaRPr lang="en-US"/>
        </a:p>
      </dgm:t>
    </dgm:pt>
    <dgm:pt modelId="{6FA761C9-6C30-4E85-A668-22A090D6C5CD}" type="sibTrans" cxnId="{FC2D2630-4CA9-4EA6-B4EB-1B833285CBC2}">
      <dgm:prSet/>
      <dgm:spPr/>
      <dgm:t>
        <a:bodyPr/>
        <a:lstStyle/>
        <a:p>
          <a:endParaRPr lang="en-US"/>
        </a:p>
      </dgm:t>
    </dgm:pt>
    <dgm:pt modelId="{F8ED3526-6558-4BD3-A0CE-69D653178906}">
      <dgm:prSet/>
      <dgm:spPr/>
      <dgm:t>
        <a:bodyPr/>
        <a:lstStyle/>
        <a:p>
          <a:r>
            <a:rPr lang="en-US"/>
            <a:t>Pre-reviewed by staff </a:t>
          </a:r>
        </a:p>
      </dgm:t>
    </dgm:pt>
    <dgm:pt modelId="{DF8DD81D-F722-4EC1-ABB1-B5683DD90C3B}" type="parTrans" cxnId="{2EF6F18E-88BC-43FA-AAE6-5832C65AA9C4}">
      <dgm:prSet/>
      <dgm:spPr/>
      <dgm:t>
        <a:bodyPr/>
        <a:lstStyle/>
        <a:p>
          <a:endParaRPr lang="en-US"/>
        </a:p>
      </dgm:t>
    </dgm:pt>
    <dgm:pt modelId="{C503D60E-70A1-4E84-9F6A-C29EC1FA2407}" type="sibTrans" cxnId="{2EF6F18E-88BC-43FA-AAE6-5832C65AA9C4}">
      <dgm:prSet/>
      <dgm:spPr/>
      <dgm:t>
        <a:bodyPr/>
        <a:lstStyle/>
        <a:p>
          <a:endParaRPr lang="en-US"/>
        </a:p>
      </dgm:t>
    </dgm:pt>
    <dgm:pt modelId="{AAD2DC9D-648C-45DE-82CE-6F5473E13939}">
      <dgm:prSet/>
      <dgm:spPr/>
      <dgm:t>
        <a:bodyPr/>
        <a:lstStyle/>
        <a:p>
          <a:r>
            <a:rPr lang="en-US"/>
            <a:t>Onsite visit team reviews application materials in preparation for the visit</a:t>
          </a:r>
        </a:p>
      </dgm:t>
    </dgm:pt>
    <dgm:pt modelId="{F625C669-3172-4738-8EA6-C0B080A077C4}" type="parTrans" cxnId="{7A3AB0C1-E20B-446B-A897-6554FC8EAC6E}">
      <dgm:prSet/>
      <dgm:spPr/>
      <dgm:t>
        <a:bodyPr/>
        <a:lstStyle/>
        <a:p>
          <a:endParaRPr lang="en-US"/>
        </a:p>
      </dgm:t>
    </dgm:pt>
    <dgm:pt modelId="{7FAB1FA1-AD85-4692-AE2A-890CB3FB2971}" type="sibTrans" cxnId="{7A3AB0C1-E20B-446B-A897-6554FC8EAC6E}">
      <dgm:prSet/>
      <dgm:spPr/>
      <dgm:t>
        <a:bodyPr/>
        <a:lstStyle/>
        <a:p>
          <a:endParaRPr lang="en-US"/>
        </a:p>
      </dgm:t>
    </dgm:pt>
    <dgm:pt modelId="{FE74AF10-D669-4D78-AD8E-82479D1F5BA3}">
      <dgm:prSet/>
      <dgm:spPr/>
      <dgm:t>
        <a:bodyPr/>
        <a:lstStyle/>
        <a:p>
          <a:r>
            <a:rPr lang="en-US"/>
            <a:t>Visit to program to verify, validate and clarify</a:t>
          </a:r>
        </a:p>
      </dgm:t>
    </dgm:pt>
    <dgm:pt modelId="{67816E54-396B-41B4-965B-3B14E32FB0B2}" type="parTrans" cxnId="{D8E905A9-06B5-4C3A-A5E7-876783014EBA}">
      <dgm:prSet/>
      <dgm:spPr/>
      <dgm:t>
        <a:bodyPr/>
        <a:lstStyle/>
        <a:p>
          <a:endParaRPr lang="en-US"/>
        </a:p>
      </dgm:t>
    </dgm:pt>
    <dgm:pt modelId="{227290B2-8542-4FA9-8E6A-BE8E3DEA9935}" type="sibTrans" cxnId="{D8E905A9-06B5-4C3A-A5E7-876783014EBA}">
      <dgm:prSet/>
      <dgm:spPr/>
      <dgm:t>
        <a:bodyPr/>
        <a:lstStyle/>
        <a:p>
          <a:endParaRPr lang="en-US"/>
        </a:p>
      </dgm:t>
    </dgm:pt>
    <dgm:pt modelId="{3C269B4D-905B-470A-BF5F-C008BC859B27}">
      <dgm:prSet/>
      <dgm:spPr/>
      <dgm:t>
        <a:bodyPr/>
        <a:lstStyle/>
        <a:p>
          <a:r>
            <a:rPr lang="en-US"/>
            <a:t>Site visit report is submitted to ARC-PA</a:t>
          </a:r>
        </a:p>
      </dgm:t>
    </dgm:pt>
    <dgm:pt modelId="{C1295087-5D02-40AE-8050-40DB63FDB59D}" type="parTrans" cxnId="{43F44DA7-8DF1-484C-A300-313D5B600331}">
      <dgm:prSet/>
      <dgm:spPr/>
      <dgm:t>
        <a:bodyPr/>
        <a:lstStyle/>
        <a:p>
          <a:endParaRPr lang="en-US"/>
        </a:p>
      </dgm:t>
    </dgm:pt>
    <dgm:pt modelId="{07D3C73F-ACF1-4E0A-A0F9-E39DB0DB6F32}" type="sibTrans" cxnId="{43F44DA7-8DF1-484C-A300-313D5B600331}">
      <dgm:prSet/>
      <dgm:spPr/>
      <dgm:t>
        <a:bodyPr/>
        <a:lstStyle/>
        <a:p>
          <a:endParaRPr lang="en-US"/>
        </a:p>
      </dgm:t>
    </dgm:pt>
    <dgm:pt modelId="{58FC8375-2BB1-4B3B-9036-4B4B9EB0E110}" type="pres">
      <dgm:prSet presAssocID="{4D49B740-41FC-4A05-A57E-FD80D283807D}" presName="linear" presStyleCnt="0">
        <dgm:presLayoutVars>
          <dgm:animLvl val="lvl"/>
          <dgm:resizeHandles val="exact"/>
        </dgm:presLayoutVars>
      </dgm:prSet>
      <dgm:spPr/>
    </dgm:pt>
    <dgm:pt modelId="{57F068C2-4B73-481C-9097-8DF12D5AA6FE}" type="pres">
      <dgm:prSet presAssocID="{071F577D-80EC-4B4E-80A0-E50E3FCE333C}" presName="parentText" presStyleLbl="node1" presStyleIdx="0" presStyleCnt="5">
        <dgm:presLayoutVars>
          <dgm:chMax val="0"/>
          <dgm:bulletEnabled val="1"/>
        </dgm:presLayoutVars>
      </dgm:prSet>
      <dgm:spPr/>
    </dgm:pt>
    <dgm:pt modelId="{F73667AC-8A0B-41E6-8E6F-231B9F782603}" type="pres">
      <dgm:prSet presAssocID="{6FA761C9-6C30-4E85-A668-22A090D6C5CD}" presName="spacer" presStyleCnt="0"/>
      <dgm:spPr/>
    </dgm:pt>
    <dgm:pt modelId="{DA47CDB3-244E-48EB-9796-0BFD20D9967E}" type="pres">
      <dgm:prSet presAssocID="{F8ED3526-6558-4BD3-A0CE-69D653178906}" presName="parentText" presStyleLbl="node1" presStyleIdx="1" presStyleCnt="5">
        <dgm:presLayoutVars>
          <dgm:chMax val="0"/>
          <dgm:bulletEnabled val="1"/>
        </dgm:presLayoutVars>
      </dgm:prSet>
      <dgm:spPr/>
    </dgm:pt>
    <dgm:pt modelId="{12152985-467A-4E80-A739-661195223BC5}" type="pres">
      <dgm:prSet presAssocID="{C503D60E-70A1-4E84-9F6A-C29EC1FA2407}" presName="spacer" presStyleCnt="0"/>
      <dgm:spPr/>
    </dgm:pt>
    <dgm:pt modelId="{5018AF31-D2BF-4BBA-BD82-187229618946}" type="pres">
      <dgm:prSet presAssocID="{AAD2DC9D-648C-45DE-82CE-6F5473E13939}" presName="parentText" presStyleLbl="node1" presStyleIdx="2" presStyleCnt="5">
        <dgm:presLayoutVars>
          <dgm:chMax val="0"/>
          <dgm:bulletEnabled val="1"/>
        </dgm:presLayoutVars>
      </dgm:prSet>
      <dgm:spPr/>
    </dgm:pt>
    <dgm:pt modelId="{749AD69C-B728-4C4A-84EE-0E0A595A717A}" type="pres">
      <dgm:prSet presAssocID="{7FAB1FA1-AD85-4692-AE2A-890CB3FB2971}" presName="spacer" presStyleCnt="0"/>
      <dgm:spPr/>
    </dgm:pt>
    <dgm:pt modelId="{03F14005-8705-4F01-ABBA-6C400A9090A1}" type="pres">
      <dgm:prSet presAssocID="{FE74AF10-D669-4D78-AD8E-82479D1F5BA3}" presName="parentText" presStyleLbl="node1" presStyleIdx="3" presStyleCnt="5">
        <dgm:presLayoutVars>
          <dgm:chMax val="0"/>
          <dgm:bulletEnabled val="1"/>
        </dgm:presLayoutVars>
      </dgm:prSet>
      <dgm:spPr/>
    </dgm:pt>
    <dgm:pt modelId="{1624F39B-8925-4975-8111-E23CE1EFB8D6}" type="pres">
      <dgm:prSet presAssocID="{227290B2-8542-4FA9-8E6A-BE8E3DEA9935}" presName="spacer" presStyleCnt="0"/>
      <dgm:spPr/>
    </dgm:pt>
    <dgm:pt modelId="{40E5C943-1327-4AA2-B392-3CDABB462907}" type="pres">
      <dgm:prSet presAssocID="{3C269B4D-905B-470A-BF5F-C008BC859B27}" presName="parentText" presStyleLbl="node1" presStyleIdx="4" presStyleCnt="5">
        <dgm:presLayoutVars>
          <dgm:chMax val="0"/>
          <dgm:bulletEnabled val="1"/>
        </dgm:presLayoutVars>
      </dgm:prSet>
      <dgm:spPr/>
    </dgm:pt>
  </dgm:ptLst>
  <dgm:cxnLst>
    <dgm:cxn modelId="{FC2D2630-4CA9-4EA6-B4EB-1B833285CBC2}" srcId="{4D49B740-41FC-4A05-A57E-FD80D283807D}" destId="{071F577D-80EC-4B4E-80A0-E50E3FCE333C}" srcOrd="0" destOrd="0" parTransId="{2E0B6720-EC44-4668-B710-C756332BF650}" sibTransId="{6FA761C9-6C30-4E85-A668-22A090D6C5CD}"/>
    <dgm:cxn modelId="{8EAF4134-53DC-4755-8D50-245C01BAF121}" type="presOf" srcId="{4D49B740-41FC-4A05-A57E-FD80D283807D}" destId="{58FC8375-2BB1-4B3B-9036-4B4B9EB0E110}" srcOrd="0" destOrd="0" presId="urn:microsoft.com/office/officeart/2005/8/layout/vList2"/>
    <dgm:cxn modelId="{C151AC45-5702-4CD7-A749-F4DF71B43328}" type="presOf" srcId="{FE74AF10-D669-4D78-AD8E-82479D1F5BA3}" destId="{03F14005-8705-4F01-ABBA-6C400A9090A1}" srcOrd="0" destOrd="0" presId="urn:microsoft.com/office/officeart/2005/8/layout/vList2"/>
    <dgm:cxn modelId="{E8D6468C-C318-4B1B-B1B9-6D2680957C32}" type="presOf" srcId="{071F577D-80EC-4B4E-80A0-E50E3FCE333C}" destId="{57F068C2-4B73-481C-9097-8DF12D5AA6FE}" srcOrd="0" destOrd="0" presId="urn:microsoft.com/office/officeart/2005/8/layout/vList2"/>
    <dgm:cxn modelId="{2EF6F18E-88BC-43FA-AAE6-5832C65AA9C4}" srcId="{4D49B740-41FC-4A05-A57E-FD80D283807D}" destId="{F8ED3526-6558-4BD3-A0CE-69D653178906}" srcOrd="1" destOrd="0" parTransId="{DF8DD81D-F722-4EC1-ABB1-B5683DD90C3B}" sibTransId="{C503D60E-70A1-4E84-9F6A-C29EC1FA2407}"/>
    <dgm:cxn modelId="{14B60599-87F0-4AE7-884C-3CCEA9FEC1B5}" type="presOf" srcId="{3C269B4D-905B-470A-BF5F-C008BC859B27}" destId="{40E5C943-1327-4AA2-B392-3CDABB462907}" srcOrd="0" destOrd="0" presId="urn:microsoft.com/office/officeart/2005/8/layout/vList2"/>
    <dgm:cxn modelId="{207E60A0-F268-4953-AEA0-9C874A658BBA}" type="presOf" srcId="{AAD2DC9D-648C-45DE-82CE-6F5473E13939}" destId="{5018AF31-D2BF-4BBA-BD82-187229618946}" srcOrd="0" destOrd="0" presId="urn:microsoft.com/office/officeart/2005/8/layout/vList2"/>
    <dgm:cxn modelId="{43F44DA7-8DF1-484C-A300-313D5B600331}" srcId="{4D49B740-41FC-4A05-A57E-FD80D283807D}" destId="{3C269B4D-905B-470A-BF5F-C008BC859B27}" srcOrd="4" destOrd="0" parTransId="{C1295087-5D02-40AE-8050-40DB63FDB59D}" sibTransId="{07D3C73F-ACF1-4E0A-A0F9-E39DB0DB6F32}"/>
    <dgm:cxn modelId="{D8E905A9-06B5-4C3A-A5E7-876783014EBA}" srcId="{4D49B740-41FC-4A05-A57E-FD80D283807D}" destId="{FE74AF10-D669-4D78-AD8E-82479D1F5BA3}" srcOrd="3" destOrd="0" parTransId="{67816E54-396B-41B4-965B-3B14E32FB0B2}" sibTransId="{227290B2-8542-4FA9-8E6A-BE8E3DEA9935}"/>
    <dgm:cxn modelId="{7A3AB0C1-E20B-446B-A897-6554FC8EAC6E}" srcId="{4D49B740-41FC-4A05-A57E-FD80D283807D}" destId="{AAD2DC9D-648C-45DE-82CE-6F5473E13939}" srcOrd="2" destOrd="0" parTransId="{F625C669-3172-4738-8EA6-C0B080A077C4}" sibTransId="{7FAB1FA1-AD85-4692-AE2A-890CB3FB2971}"/>
    <dgm:cxn modelId="{354CE3C2-92BD-4BA3-A047-BE63B0F241A0}" type="presOf" srcId="{F8ED3526-6558-4BD3-A0CE-69D653178906}" destId="{DA47CDB3-244E-48EB-9796-0BFD20D9967E}" srcOrd="0" destOrd="0" presId="urn:microsoft.com/office/officeart/2005/8/layout/vList2"/>
    <dgm:cxn modelId="{7BB69ABA-173F-4EA4-9B27-42DDE3E8BD1E}" type="presParOf" srcId="{58FC8375-2BB1-4B3B-9036-4B4B9EB0E110}" destId="{57F068C2-4B73-481C-9097-8DF12D5AA6FE}" srcOrd="0" destOrd="0" presId="urn:microsoft.com/office/officeart/2005/8/layout/vList2"/>
    <dgm:cxn modelId="{F5D5C56B-CD29-473F-9BCA-1E88B1AB3576}" type="presParOf" srcId="{58FC8375-2BB1-4B3B-9036-4B4B9EB0E110}" destId="{F73667AC-8A0B-41E6-8E6F-231B9F782603}" srcOrd="1" destOrd="0" presId="urn:microsoft.com/office/officeart/2005/8/layout/vList2"/>
    <dgm:cxn modelId="{CAA8F89E-D40B-41BD-8D5E-D4C2186125C3}" type="presParOf" srcId="{58FC8375-2BB1-4B3B-9036-4B4B9EB0E110}" destId="{DA47CDB3-244E-48EB-9796-0BFD20D9967E}" srcOrd="2" destOrd="0" presId="urn:microsoft.com/office/officeart/2005/8/layout/vList2"/>
    <dgm:cxn modelId="{F8B6D11B-025F-448E-8EA5-509986E9CEC2}" type="presParOf" srcId="{58FC8375-2BB1-4B3B-9036-4B4B9EB0E110}" destId="{12152985-467A-4E80-A739-661195223BC5}" srcOrd="3" destOrd="0" presId="urn:microsoft.com/office/officeart/2005/8/layout/vList2"/>
    <dgm:cxn modelId="{613CC059-3451-4BA6-A921-BEDFD8588CED}" type="presParOf" srcId="{58FC8375-2BB1-4B3B-9036-4B4B9EB0E110}" destId="{5018AF31-D2BF-4BBA-BD82-187229618946}" srcOrd="4" destOrd="0" presId="urn:microsoft.com/office/officeart/2005/8/layout/vList2"/>
    <dgm:cxn modelId="{3996CD98-0057-4B30-B0AD-AB5D39C12F8A}" type="presParOf" srcId="{58FC8375-2BB1-4B3B-9036-4B4B9EB0E110}" destId="{749AD69C-B728-4C4A-84EE-0E0A595A717A}" srcOrd="5" destOrd="0" presId="urn:microsoft.com/office/officeart/2005/8/layout/vList2"/>
    <dgm:cxn modelId="{469FFA61-DBE5-4400-9E42-3291E4BA483B}" type="presParOf" srcId="{58FC8375-2BB1-4B3B-9036-4B4B9EB0E110}" destId="{03F14005-8705-4F01-ABBA-6C400A9090A1}" srcOrd="6" destOrd="0" presId="urn:microsoft.com/office/officeart/2005/8/layout/vList2"/>
    <dgm:cxn modelId="{A9B9C24D-F519-4966-B98D-1DC1313D8F68}" type="presParOf" srcId="{58FC8375-2BB1-4B3B-9036-4B4B9EB0E110}" destId="{1624F39B-8925-4975-8111-E23CE1EFB8D6}" srcOrd="7" destOrd="0" presId="urn:microsoft.com/office/officeart/2005/8/layout/vList2"/>
    <dgm:cxn modelId="{C5ABD872-6519-48E4-8EAA-A83AF7BFBBD1}" type="presParOf" srcId="{58FC8375-2BB1-4B3B-9036-4B4B9EB0E110}" destId="{40E5C943-1327-4AA2-B392-3CDABB46290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F18853-E8C5-465A-89E2-84414888CDF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F4FCBB4-E77C-4519-B4F8-BF9F8A49C859}">
      <dgm:prSet/>
      <dgm:spPr/>
      <dgm:t>
        <a:bodyPr/>
        <a:lstStyle/>
        <a:p>
          <a:r>
            <a:rPr lang="en-US"/>
            <a:t>Reviews the program based on the </a:t>
          </a:r>
          <a:r>
            <a:rPr lang="en-US" i="1"/>
            <a:t>Standards</a:t>
          </a:r>
          <a:endParaRPr lang="en-US"/>
        </a:p>
      </dgm:t>
    </dgm:pt>
    <dgm:pt modelId="{4C3DCB31-EF58-4A74-931E-589961DC1A04}" type="parTrans" cxnId="{98CB07B3-10F3-4064-8CE3-AA364E6DF8DB}">
      <dgm:prSet/>
      <dgm:spPr/>
      <dgm:t>
        <a:bodyPr/>
        <a:lstStyle/>
        <a:p>
          <a:endParaRPr lang="en-US"/>
        </a:p>
      </dgm:t>
    </dgm:pt>
    <dgm:pt modelId="{F433F0EB-010D-4116-A2F3-1BC2B2C13C0B}" type="sibTrans" cxnId="{98CB07B3-10F3-4064-8CE3-AA364E6DF8DB}">
      <dgm:prSet/>
      <dgm:spPr/>
      <dgm:t>
        <a:bodyPr/>
        <a:lstStyle/>
        <a:p>
          <a:endParaRPr lang="en-US"/>
        </a:p>
      </dgm:t>
    </dgm:pt>
    <dgm:pt modelId="{1BA72872-9B9A-44FA-8401-5235109C80B2}">
      <dgm:prSet/>
      <dgm:spPr/>
      <dgm:t>
        <a:bodyPr/>
        <a:lstStyle/>
        <a:p>
          <a:r>
            <a:rPr lang="en-US"/>
            <a:t>Verify, validate, and clarify the information and data provided by the program in its application</a:t>
          </a:r>
        </a:p>
      </dgm:t>
    </dgm:pt>
    <dgm:pt modelId="{164423B3-81BF-4CB3-8996-9AFE41F21701}" type="parTrans" cxnId="{BBFB9FD4-06DA-4402-9448-EE1A517C7FC6}">
      <dgm:prSet/>
      <dgm:spPr/>
      <dgm:t>
        <a:bodyPr/>
        <a:lstStyle/>
        <a:p>
          <a:endParaRPr lang="en-US"/>
        </a:p>
      </dgm:t>
    </dgm:pt>
    <dgm:pt modelId="{51E8AF45-4E22-4146-AD4C-D4FA5214E361}" type="sibTrans" cxnId="{BBFB9FD4-06DA-4402-9448-EE1A517C7FC6}">
      <dgm:prSet/>
      <dgm:spPr/>
      <dgm:t>
        <a:bodyPr/>
        <a:lstStyle/>
        <a:p>
          <a:endParaRPr lang="en-US"/>
        </a:p>
      </dgm:t>
    </dgm:pt>
    <dgm:pt modelId="{7E448985-0F40-4229-9FB3-5485055773E9}">
      <dgm:prSet/>
      <dgm:spPr/>
      <dgm:t>
        <a:bodyPr/>
        <a:lstStyle/>
        <a:p>
          <a:r>
            <a:rPr lang="en-US"/>
            <a:t>Conveys its findings to the ARC-PA considering the evidence presented </a:t>
          </a:r>
          <a:r>
            <a:rPr lang="en-US" i="1"/>
            <a:t>at the time of the site visit</a:t>
          </a:r>
          <a:r>
            <a:rPr lang="en-US"/>
            <a:t>. </a:t>
          </a:r>
        </a:p>
      </dgm:t>
    </dgm:pt>
    <dgm:pt modelId="{15BC3BDB-DA20-4CDB-B811-1AEE099B1E39}" type="parTrans" cxnId="{E9CEBBBE-06DF-4289-BD07-507A5E3E7FC8}">
      <dgm:prSet/>
      <dgm:spPr/>
      <dgm:t>
        <a:bodyPr/>
        <a:lstStyle/>
        <a:p>
          <a:endParaRPr lang="en-US"/>
        </a:p>
      </dgm:t>
    </dgm:pt>
    <dgm:pt modelId="{0FEFF6E2-62DA-4FD5-A5F9-DF3AA45556E3}" type="sibTrans" cxnId="{E9CEBBBE-06DF-4289-BD07-507A5E3E7FC8}">
      <dgm:prSet/>
      <dgm:spPr/>
      <dgm:t>
        <a:bodyPr/>
        <a:lstStyle/>
        <a:p>
          <a:endParaRPr lang="en-US"/>
        </a:p>
      </dgm:t>
    </dgm:pt>
    <dgm:pt modelId="{B7627654-6BC6-440B-BCED-5EBFBFF68D31}">
      <dgm:prSet/>
      <dgm:spPr/>
      <dgm:t>
        <a:bodyPr/>
        <a:lstStyle/>
        <a:p>
          <a:r>
            <a:rPr lang="en-US"/>
            <a:t>Does not have the authority to speak on behalf of the  ARC-PA regarding program’s compliance with the </a:t>
          </a:r>
          <a:r>
            <a:rPr lang="en-US" i="1"/>
            <a:t>Standards</a:t>
          </a:r>
          <a:endParaRPr lang="en-US"/>
        </a:p>
      </dgm:t>
    </dgm:pt>
    <dgm:pt modelId="{D4FC70BB-ED1B-48F4-912F-DA21EEF36224}" type="parTrans" cxnId="{9AC79D20-C083-428B-A0B1-AA49EE259054}">
      <dgm:prSet/>
      <dgm:spPr/>
      <dgm:t>
        <a:bodyPr/>
        <a:lstStyle/>
        <a:p>
          <a:endParaRPr lang="en-US"/>
        </a:p>
      </dgm:t>
    </dgm:pt>
    <dgm:pt modelId="{E53AFB01-5B33-4D1D-B48C-2A0400B69C20}" type="sibTrans" cxnId="{9AC79D20-C083-428B-A0B1-AA49EE259054}">
      <dgm:prSet/>
      <dgm:spPr/>
      <dgm:t>
        <a:bodyPr/>
        <a:lstStyle/>
        <a:p>
          <a:endParaRPr lang="en-US"/>
        </a:p>
      </dgm:t>
    </dgm:pt>
    <dgm:pt modelId="{50288E18-5DF0-4C49-892D-BECD73B38B72}" type="pres">
      <dgm:prSet presAssocID="{60F18853-E8C5-465A-89E2-84414888CDFF}" presName="diagram" presStyleCnt="0">
        <dgm:presLayoutVars>
          <dgm:dir/>
          <dgm:resizeHandles val="exact"/>
        </dgm:presLayoutVars>
      </dgm:prSet>
      <dgm:spPr/>
    </dgm:pt>
    <dgm:pt modelId="{6DF495B9-A384-4CB6-AED1-195D8AF57D81}" type="pres">
      <dgm:prSet presAssocID="{FF4FCBB4-E77C-4519-B4F8-BF9F8A49C859}" presName="node" presStyleLbl="node1" presStyleIdx="0" presStyleCnt="4">
        <dgm:presLayoutVars>
          <dgm:bulletEnabled val="1"/>
        </dgm:presLayoutVars>
      </dgm:prSet>
      <dgm:spPr/>
    </dgm:pt>
    <dgm:pt modelId="{3C10C6AD-BFE8-454F-8CE6-6C15D0AD8CD8}" type="pres">
      <dgm:prSet presAssocID="{F433F0EB-010D-4116-A2F3-1BC2B2C13C0B}" presName="sibTrans" presStyleCnt="0"/>
      <dgm:spPr/>
    </dgm:pt>
    <dgm:pt modelId="{C342CA04-DD1A-46AB-B2C6-8DF16E29C3CA}" type="pres">
      <dgm:prSet presAssocID="{1BA72872-9B9A-44FA-8401-5235109C80B2}" presName="node" presStyleLbl="node1" presStyleIdx="1" presStyleCnt="4">
        <dgm:presLayoutVars>
          <dgm:bulletEnabled val="1"/>
        </dgm:presLayoutVars>
      </dgm:prSet>
      <dgm:spPr/>
    </dgm:pt>
    <dgm:pt modelId="{C06F39D0-1036-45A5-BAC9-F775992DB6AA}" type="pres">
      <dgm:prSet presAssocID="{51E8AF45-4E22-4146-AD4C-D4FA5214E361}" presName="sibTrans" presStyleCnt="0"/>
      <dgm:spPr/>
    </dgm:pt>
    <dgm:pt modelId="{9A1DED54-63FC-4D8B-BC3E-353368C968D9}" type="pres">
      <dgm:prSet presAssocID="{7E448985-0F40-4229-9FB3-5485055773E9}" presName="node" presStyleLbl="node1" presStyleIdx="2" presStyleCnt="4">
        <dgm:presLayoutVars>
          <dgm:bulletEnabled val="1"/>
        </dgm:presLayoutVars>
      </dgm:prSet>
      <dgm:spPr/>
    </dgm:pt>
    <dgm:pt modelId="{FEA0AEFD-A402-4ECB-BA01-68F42C21ED54}" type="pres">
      <dgm:prSet presAssocID="{0FEFF6E2-62DA-4FD5-A5F9-DF3AA45556E3}" presName="sibTrans" presStyleCnt="0"/>
      <dgm:spPr/>
    </dgm:pt>
    <dgm:pt modelId="{E7B1CF20-9238-4A1B-9B3E-903D819E504A}" type="pres">
      <dgm:prSet presAssocID="{B7627654-6BC6-440B-BCED-5EBFBFF68D31}" presName="node" presStyleLbl="node1" presStyleIdx="3" presStyleCnt="4">
        <dgm:presLayoutVars>
          <dgm:bulletEnabled val="1"/>
        </dgm:presLayoutVars>
      </dgm:prSet>
      <dgm:spPr/>
    </dgm:pt>
  </dgm:ptLst>
  <dgm:cxnLst>
    <dgm:cxn modelId="{9AC79D20-C083-428B-A0B1-AA49EE259054}" srcId="{60F18853-E8C5-465A-89E2-84414888CDFF}" destId="{B7627654-6BC6-440B-BCED-5EBFBFF68D31}" srcOrd="3" destOrd="0" parTransId="{D4FC70BB-ED1B-48F4-912F-DA21EEF36224}" sibTransId="{E53AFB01-5B33-4D1D-B48C-2A0400B69C20}"/>
    <dgm:cxn modelId="{CE62D736-71AB-48BE-8092-2E169E0C2E3D}" type="presOf" srcId="{FF4FCBB4-E77C-4519-B4F8-BF9F8A49C859}" destId="{6DF495B9-A384-4CB6-AED1-195D8AF57D81}" srcOrd="0" destOrd="0" presId="urn:microsoft.com/office/officeart/2005/8/layout/default"/>
    <dgm:cxn modelId="{2A5ACA66-4F2E-4720-A630-3A2DE4E8F18D}" type="presOf" srcId="{60F18853-E8C5-465A-89E2-84414888CDFF}" destId="{50288E18-5DF0-4C49-892D-BECD73B38B72}" srcOrd="0" destOrd="0" presId="urn:microsoft.com/office/officeart/2005/8/layout/default"/>
    <dgm:cxn modelId="{C31578A0-007E-4E76-B19C-C2B39A835B97}" type="presOf" srcId="{1BA72872-9B9A-44FA-8401-5235109C80B2}" destId="{C342CA04-DD1A-46AB-B2C6-8DF16E29C3CA}" srcOrd="0" destOrd="0" presId="urn:microsoft.com/office/officeart/2005/8/layout/default"/>
    <dgm:cxn modelId="{98CB07B3-10F3-4064-8CE3-AA364E6DF8DB}" srcId="{60F18853-E8C5-465A-89E2-84414888CDFF}" destId="{FF4FCBB4-E77C-4519-B4F8-BF9F8A49C859}" srcOrd="0" destOrd="0" parTransId="{4C3DCB31-EF58-4A74-931E-589961DC1A04}" sibTransId="{F433F0EB-010D-4116-A2F3-1BC2B2C13C0B}"/>
    <dgm:cxn modelId="{E9CEBBBE-06DF-4289-BD07-507A5E3E7FC8}" srcId="{60F18853-E8C5-465A-89E2-84414888CDFF}" destId="{7E448985-0F40-4229-9FB3-5485055773E9}" srcOrd="2" destOrd="0" parTransId="{15BC3BDB-DA20-4CDB-B811-1AEE099B1E39}" sibTransId="{0FEFF6E2-62DA-4FD5-A5F9-DF3AA45556E3}"/>
    <dgm:cxn modelId="{79A0F7C2-B050-43B1-90C2-908B95EB6FCA}" type="presOf" srcId="{7E448985-0F40-4229-9FB3-5485055773E9}" destId="{9A1DED54-63FC-4D8B-BC3E-353368C968D9}" srcOrd="0" destOrd="0" presId="urn:microsoft.com/office/officeart/2005/8/layout/default"/>
    <dgm:cxn modelId="{BBFB9FD4-06DA-4402-9448-EE1A517C7FC6}" srcId="{60F18853-E8C5-465A-89E2-84414888CDFF}" destId="{1BA72872-9B9A-44FA-8401-5235109C80B2}" srcOrd="1" destOrd="0" parTransId="{164423B3-81BF-4CB3-8996-9AFE41F21701}" sibTransId="{51E8AF45-4E22-4146-AD4C-D4FA5214E361}"/>
    <dgm:cxn modelId="{F613E3FD-342E-4660-933C-B8F52A09AAA8}" type="presOf" srcId="{B7627654-6BC6-440B-BCED-5EBFBFF68D31}" destId="{E7B1CF20-9238-4A1B-9B3E-903D819E504A}" srcOrd="0" destOrd="0" presId="urn:microsoft.com/office/officeart/2005/8/layout/default"/>
    <dgm:cxn modelId="{9F2A584C-207E-49C1-9244-2F6F5A882720}" type="presParOf" srcId="{50288E18-5DF0-4C49-892D-BECD73B38B72}" destId="{6DF495B9-A384-4CB6-AED1-195D8AF57D81}" srcOrd="0" destOrd="0" presId="urn:microsoft.com/office/officeart/2005/8/layout/default"/>
    <dgm:cxn modelId="{2FB1725D-D12F-4B02-8650-801F32F30FA9}" type="presParOf" srcId="{50288E18-5DF0-4C49-892D-BECD73B38B72}" destId="{3C10C6AD-BFE8-454F-8CE6-6C15D0AD8CD8}" srcOrd="1" destOrd="0" presId="urn:microsoft.com/office/officeart/2005/8/layout/default"/>
    <dgm:cxn modelId="{35728594-747B-469B-B7DA-543C8D72D9A7}" type="presParOf" srcId="{50288E18-5DF0-4C49-892D-BECD73B38B72}" destId="{C342CA04-DD1A-46AB-B2C6-8DF16E29C3CA}" srcOrd="2" destOrd="0" presId="urn:microsoft.com/office/officeart/2005/8/layout/default"/>
    <dgm:cxn modelId="{2E09D4F4-E0DE-49A5-8226-B788EE1DCCD3}" type="presParOf" srcId="{50288E18-5DF0-4C49-892D-BECD73B38B72}" destId="{C06F39D0-1036-45A5-BAC9-F775992DB6AA}" srcOrd="3" destOrd="0" presId="urn:microsoft.com/office/officeart/2005/8/layout/default"/>
    <dgm:cxn modelId="{709D5235-83C5-4E5D-B848-9732E90BAEBD}" type="presParOf" srcId="{50288E18-5DF0-4C49-892D-BECD73B38B72}" destId="{9A1DED54-63FC-4D8B-BC3E-353368C968D9}" srcOrd="4" destOrd="0" presId="urn:microsoft.com/office/officeart/2005/8/layout/default"/>
    <dgm:cxn modelId="{AD12447D-23F3-452E-89C6-AFE7A34400CE}" type="presParOf" srcId="{50288E18-5DF0-4C49-892D-BECD73B38B72}" destId="{FEA0AEFD-A402-4ECB-BA01-68F42C21ED54}" srcOrd="5" destOrd="0" presId="urn:microsoft.com/office/officeart/2005/8/layout/default"/>
    <dgm:cxn modelId="{2B68EE8A-FC43-4038-9E3B-4C5BB6B6E8E7}" type="presParOf" srcId="{50288E18-5DF0-4C49-892D-BECD73B38B72}" destId="{E7B1CF20-9238-4A1B-9B3E-903D819E504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82F50D-D55C-4CBB-A880-F93280F4A2F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818B470-7C1B-4EF7-BDED-0ABF175BCB68}">
      <dgm:prSet/>
      <dgm:spPr/>
      <dgm:t>
        <a:bodyPr/>
        <a:lstStyle/>
        <a:p>
          <a:r>
            <a:rPr lang="en-US"/>
            <a:t>Materials are available to ALL commissioners</a:t>
          </a:r>
          <a:br>
            <a:rPr lang="en-US"/>
          </a:br>
          <a:endParaRPr lang="en-US"/>
        </a:p>
      </dgm:t>
    </dgm:pt>
    <dgm:pt modelId="{34D5E3F6-4B71-4552-80BF-C1B699DE13CB}" type="parTrans" cxnId="{8E409DEC-7E0C-4444-A578-207BBCCE6597}">
      <dgm:prSet/>
      <dgm:spPr/>
      <dgm:t>
        <a:bodyPr/>
        <a:lstStyle/>
        <a:p>
          <a:endParaRPr lang="en-US"/>
        </a:p>
      </dgm:t>
    </dgm:pt>
    <dgm:pt modelId="{C6CC6438-DD1C-418E-AA11-4864CB23345A}" type="sibTrans" cxnId="{8E409DEC-7E0C-4444-A578-207BBCCE6597}">
      <dgm:prSet/>
      <dgm:spPr/>
      <dgm:t>
        <a:bodyPr/>
        <a:lstStyle/>
        <a:p>
          <a:endParaRPr lang="en-US"/>
        </a:p>
      </dgm:t>
    </dgm:pt>
    <dgm:pt modelId="{55B4EC8A-CD68-46F9-8AB6-978B0D8A1931}">
      <dgm:prSet/>
      <dgm:spPr/>
      <dgm:t>
        <a:bodyPr/>
        <a:lstStyle/>
        <a:p>
          <a:r>
            <a:rPr lang="en-US"/>
            <a:t>Commissioners </a:t>
          </a:r>
          <a:r>
            <a:rPr lang="en-US" u="sng"/>
            <a:t>discuss</a:t>
          </a:r>
          <a:r>
            <a:rPr lang="en-US"/>
            <a:t> and vote on accreditation action </a:t>
          </a:r>
        </a:p>
      </dgm:t>
    </dgm:pt>
    <dgm:pt modelId="{1E3CB0CA-2C2E-4CEF-B922-DC6BE0D96251}" type="parTrans" cxnId="{9590A2C6-71C6-4935-93A8-FE69E77445E1}">
      <dgm:prSet/>
      <dgm:spPr/>
      <dgm:t>
        <a:bodyPr/>
        <a:lstStyle/>
        <a:p>
          <a:endParaRPr lang="en-US"/>
        </a:p>
      </dgm:t>
    </dgm:pt>
    <dgm:pt modelId="{AEAD7B8D-DD9F-4FAD-B3D7-7AE373AFA7D7}" type="sibTrans" cxnId="{9590A2C6-71C6-4935-93A8-FE69E77445E1}">
      <dgm:prSet/>
      <dgm:spPr/>
      <dgm:t>
        <a:bodyPr/>
        <a:lstStyle/>
        <a:p>
          <a:endParaRPr lang="en-US"/>
        </a:p>
      </dgm:t>
    </dgm:pt>
    <dgm:pt modelId="{408ACAEC-5992-4233-A42B-4AA19C33FF67}">
      <dgm:prSet/>
      <dgm:spPr/>
      <dgm:t>
        <a:bodyPr/>
        <a:lstStyle/>
        <a:p>
          <a:r>
            <a:rPr lang="en-US"/>
            <a:t>Commission considers program’s accreditation history in decision</a:t>
          </a:r>
        </a:p>
      </dgm:t>
    </dgm:pt>
    <dgm:pt modelId="{9F637146-49B2-44B5-832D-609BBFB6DE9E}" type="parTrans" cxnId="{37D7CEFE-4A83-4B91-BDE1-BD5A63673784}">
      <dgm:prSet/>
      <dgm:spPr/>
      <dgm:t>
        <a:bodyPr/>
        <a:lstStyle/>
        <a:p>
          <a:endParaRPr lang="en-US"/>
        </a:p>
      </dgm:t>
    </dgm:pt>
    <dgm:pt modelId="{384B174F-4248-4312-A104-55F46C5F36BA}" type="sibTrans" cxnId="{37D7CEFE-4A83-4B91-BDE1-BD5A63673784}">
      <dgm:prSet/>
      <dgm:spPr/>
      <dgm:t>
        <a:bodyPr/>
        <a:lstStyle/>
        <a:p>
          <a:endParaRPr lang="en-US"/>
        </a:p>
      </dgm:t>
    </dgm:pt>
    <dgm:pt modelId="{67E2F516-BBA5-4C0F-A062-DEBE52A3A6F3}">
      <dgm:prSet/>
      <dgm:spPr/>
      <dgm:t>
        <a:bodyPr/>
        <a:lstStyle/>
        <a:p>
          <a:r>
            <a:rPr lang="en-US"/>
            <a:t>Action includes content and timing of reports due if applicable </a:t>
          </a:r>
        </a:p>
      </dgm:t>
    </dgm:pt>
    <dgm:pt modelId="{1E7346F2-D51B-444A-A664-B96562D8E03A}" type="parTrans" cxnId="{F15CB616-0AB5-4814-A12E-B77B874BA612}">
      <dgm:prSet/>
      <dgm:spPr/>
      <dgm:t>
        <a:bodyPr/>
        <a:lstStyle/>
        <a:p>
          <a:endParaRPr lang="en-US"/>
        </a:p>
      </dgm:t>
    </dgm:pt>
    <dgm:pt modelId="{2368A2A6-5805-4562-B6A2-BAFFD7E3BEA5}" type="sibTrans" cxnId="{F15CB616-0AB5-4814-A12E-B77B874BA612}">
      <dgm:prSet/>
      <dgm:spPr/>
      <dgm:t>
        <a:bodyPr/>
        <a:lstStyle/>
        <a:p>
          <a:endParaRPr lang="en-US"/>
        </a:p>
      </dgm:t>
    </dgm:pt>
    <dgm:pt modelId="{F7E277D8-806B-4461-AD2E-587ABE997102}" type="pres">
      <dgm:prSet presAssocID="{5482F50D-D55C-4CBB-A880-F93280F4A2F0}" presName="root" presStyleCnt="0">
        <dgm:presLayoutVars>
          <dgm:dir/>
          <dgm:resizeHandles val="exact"/>
        </dgm:presLayoutVars>
      </dgm:prSet>
      <dgm:spPr/>
    </dgm:pt>
    <dgm:pt modelId="{F7C8B53D-BFF4-4371-8CD0-C03609A42672}" type="pres">
      <dgm:prSet presAssocID="{A818B470-7C1B-4EF7-BDED-0ABF175BCB68}" presName="compNode" presStyleCnt="0"/>
      <dgm:spPr/>
    </dgm:pt>
    <dgm:pt modelId="{E80861E2-ED5F-434A-8B47-92B55235781C}" type="pres">
      <dgm:prSet presAssocID="{A818B470-7C1B-4EF7-BDED-0ABF175BCB68}" presName="bgRect" presStyleLbl="bgShp" presStyleIdx="0" presStyleCnt="3"/>
      <dgm:spPr/>
    </dgm:pt>
    <dgm:pt modelId="{D3823445-3409-48C6-87DC-99A47713075A}" type="pres">
      <dgm:prSet presAssocID="{A818B470-7C1B-4EF7-BDED-0ABF175BCB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dozer"/>
        </a:ext>
      </dgm:extLst>
    </dgm:pt>
    <dgm:pt modelId="{64096198-B974-486C-86DC-F9DB239F153E}" type="pres">
      <dgm:prSet presAssocID="{A818B470-7C1B-4EF7-BDED-0ABF175BCB68}" presName="spaceRect" presStyleCnt="0"/>
      <dgm:spPr/>
    </dgm:pt>
    <dgm:pt modelId="{9981837D-7146-4674-81D2-3166402318F5}" type="pres">
      <dgm:prSet presAssocID="{A818B470-7C1B-4EF7-BDED-0ABF175BCB68}" presName="parTx" presStyleLbl="revTx" presStyleIdx="0" presStyleCnt="4">
        <dgm:presLayoutVars>
          <dgm:chMax val="0"/>
          <dgm:chPref val="0"/>
        </dgm:presLayoutVars>
      </dgm:prSet>
      <dgm:spPr/>
    </dgm:pt>
    <dgm:pt modelId="{43ED6777-1BE0-4AEA-99FC-60C8B09CC967}" type="pres">
      <dgm:prSet presAssocID="{C6CC6438-DD1C-418E-AA11-4864CB23345A}" presName="sibTrans" presStyleCnt="0"/>
      <dgm:spPr/>
    </dgm:pt>
    <dgm:pt modelId="{017383D3-9903-4CEF-9B62-27D500571C13}" type="pres">
      <dgm:prSet presAssocID="{55B4EC8A-CD68-46F9-8AB6-978B0D8A1931}" presName="compNode" presStyleCnt="0"/>
      <dgm:spPr/>
    </dgm:pt>
    <dgm:pt modelId="{7457D940-0C4D-45BA-A322-DDA684FC1BFC}" type="pres">
      <dgm:prSet presAssocID="{55B4EC8A-CD68-46F9-8AB6-978B0D8A1931}" presName="bgRect" presStyleLbl="bgShp" presStyleIdx="1" presStyleCnt="3"/>
      <dgm:spPr/>
    </dgm:pt>
    <dgm:pt modelId="{4009A10E-D5D0-4B87-974A-BF4E810029DF}" type="pres">
      <dgm:prSet presAssocID="{55B4EC8A-CD68-46F9-8AB6-978B0D8A19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65E399AA-A9F7-46A2-B818-FD13B25FF89A}" type="pres">
      <dgm:prSet presAssocID="{55B4EC8A-CD68-46F9-8AB6-978B0D8A1931}" presName="spaceRect" presStyleCnt="0"/>
      <dgm:spPr/>
    </dgm:pt>
    <dgm:pt modelId="{76ABCB2A-D7EE-4BA7-BB98-9A48DEE1A068}" type="pres">
      <dgm:prSet presAssocID="{55B4EC8A-CD68-46F9-8AB6-978B0D8A1931}" presName="parTx" presStyleLbl="revTx" presStyleIdx="1" presStyleCnt="4">
        <dgm:presLayoutVars>
          <dgm:chMax val="0"/>
          <dgm:chPref val="0"/>
        </dgm:presLayoutVars>
      </dgm:prSet>
      <dgm:spPr/>
    </dgm:pt>
    <dgm:pt modelId="{B9A22839-F35F-429F-B263-5992307C692C}" type="pres">
      <dgm:prSet presAssocID="{55B4EC8A-CD68-46F9-8AB6-978B0D8A1931}" presName="desTx" presStyleLbl="revTx" presStyleIdx="2" presStyleCnt="4">
        <dgm:presLayoutVars/>
      </dgm:prSet>
      <dgm:spPr/>
    </dgm:pt>
    <dgm:pt modelId="{6FBFB371-FDD8-4112-9040-A7DF4775A5FD}" type="pres">
      <dgm:prSet presAssocID="{AEAD7B8D-DD9F-4FAD-B3D7-7AE373AFA7D7}" presName="sibTrans" presStyleCnt="0"/>
      <dgm:spPr/>
    </dgm:pt>
    <dgm:pt modelId="{203DB0EE-63A9-4BE0-BBB0-F2999AC3E404}" type="pres">
      <dgm:prSet presAssocID="{67E2F516-BBA5-4C0F-A062-DEBE52A3A6F3}" presName="compNode" presStyleCnt="0"/>
      <dgm:spPr/>
    </dgm:pt>
    <dgm:pt modelId="{2236D09E-5670-41AE-8F4A-F42185DD563F}" type="pres">
      <dgm:prSet presAssocID="{67E2F516-BBA5-4C0F-A062-DEBE52A3A6F3}" presName="bgRect" presStyleLbl="bgShp" presStyleIdx="2" presStyleCnt="3"/>
      <dgm:spPr/>
    </dgm:pt>
    <dgm:pt modelId="{E390F6BB-AC44-48C1-A965-5564C8101A19}" type="pres">
      <dgm:prSet presAssocID="{67E2F516-BBA5-4C0F-A062-DEBE52A3A6F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56920918-A097-4AF7-A5B5-11ED93A9241B}" type="pres">
      <dgm:prSet presAssocID="{67E2F516-BBA5-4C0F-A062-DEBE52A3A6F3}" presName="spaceRect" presStyleCnt="0"/>
      <dgm:spPr/>
    </dgm:pt>
    <dgm:pt modelId="{39955B1B-2545-4E6D-BC39-EA7624B75DCE}" type="pres">
      <dgm:prSet presAssocID="{67E2F516-BBA5-4C0F-A062-DEBE52A3A6F3}" presName="parTx" presStyleLbl="revTx" presStyleIdx="3" presStyleCnt="4">
        <dgm:presLayoutVars>
          <dgm:chMax val="0"/>
          <dgm:chPref val="0"/>
        </dgm:presLayoutVars>
      </dgm:prSet>
      <dgm:spPr/>
    </dgm:pt>
  </dgm:ptLst>
  <dgm:cxnLst>
    <dgm:cxn modelId="{F15CB616-0AB5-4814-A12E-B77B874BA612}" srcId="{5482F50D-D55C-4CBB-A880-F93280F4A2F0}" destId="{67E2F516-BBA5-4C0F-A062-DEBE52A3A6F3}" srcOrd="2" destOrd="0" parTransId="{1E7346F2-D51B-444A-A664-B96562D8E03A}" sibTransId="{2368A2A6-5805-4562-B6A2-BAFFD7E3BEA5}"/>
    <dgm:cxn modelId="{5DDAF840-1EC2-4D85-9CBB-E5287B28C8DE}" type="presOf" srcId="{A818B470-7C1B-4EF7-BDED-0ABF175BCB68}" destId="{9981837D-7146-4674-81D2-3166402318F5}" srcOrd="0" destOrd="0" presId="urn:microsoft.com/office/officeart/2018/2/layout/IconVerticalSolidList"/>
    <dgm:cxn modelId="{04B3184E-678E-46AC-8613-DF6815EA6266}" type="presOf" srcId="{408ACAEC-5992-4233-A42B-4AA19C33FF67}" destId="{B9A22839-F35F-429F-B263-5992307C692C}" srcOrd="0" destOrd="0" presId="urn:microsoft.com/office/officeart/2018/2/layout/IconVerticalSolidList"/>
    <dgm:cxn modelId="{9590A2C6-71C6-4935-93A8-FE69E77445E1}" srcId="{5482F50D-D55C-4CBB-A880-F93280F4A2F0}" destId="{55B4EC8A-CD68-46F9-8AB6-978B0D8A1931}" srcOrd="1" destOrd="0" parTransId="{1E3CB0CA-2C2E-4CEF-B922-DC6BE0D96251}" sibTransId="{AEAD7B8D-DD9F-4FAD-B3D7-7AE373AFA7D7}"/>
    <dgm:cxn modelId="{CF157CCE-F4DF-405E-B154-C4DF571CC5C8}" type="presOf" srcId="{55B4EC8A-CD68-46F9-8AB6-978B0D8A1931}" destId="{76ABCB2A-D7EE-4BA7-BB98-9A48DEE1A068}" srcOrd="0" destOrd="0" presId="urn:microsoft.com/office/officeart/2018/2/layout/IconVerticalSolidList"/>
    <dgm:cxn modelId="{389FFBEA-546D-44F8-BF13-C017C6675315}" type="presOf" srcId="{67E2F516-BBA5-4C0F-A062-DEBE52A3A6F3}" destId="{39955B1B-2545-4E6D-BC39-EA7624B75DCE}" srcOrd="0" destOrd="0" presId="urn:microsoft.com/office/officeart/2018/2/layout/IconVerticalSolidList"/>
    <dgm:cxn modelId="{8E409DEC-7E0C-4444-A578-207BBCCE6597}" srcId="{5482F50D-D55C-4CBB-A880-F93280F4A2F0}" destId="{A818B470-7C1B-4EF7-BDED-0ABF175BCB68}" srcOrd="0" destOrd="0" parTransId="{34D5E3F6-4B71-4552-80BF-C1B699DE13CB}" sibTransId="{C6CC6438-DD1C-418E-AA11-4864CB23345A}"/>
    <dgm:cxn modelId="{67F019F9-4588-4319-85CF-E84166DE8B5C}" type="presOf" srcId="{5482F50D-D55C-4CBB-A880-F93280F4A2F0}" destId="{F7E277D8-806B-4461-AD2E-587ABE997102}" srcOrd="0" destOrd="0" presId="urn:microsoft.com/office/officeart/2018/2/layout/IconVerticalSolidList"/>
    <dgm:cxn modelId="{37D7CEFE-4A83-4B91-BDE1-BD5A63673784}" srcId="{55B4EC8A-CD68-46F9-8AB6-978B0D8A1931}" destId="{408ACAEC-5992-4233-A42B-4AA19C33FF67}" srcOrd="0" destOrd="0" parTransId="{9F637146-49B2-44B5-832D-609BBFB6DE9E}" sibTransId="{384B174F-4248-4312-A104-55F46C5F36BA}"/>
    <dgm:cxn modelId="{75538B6C-E9D7-4403-8A2F-291A39D212F3}" type="presParOf" srcId="{F7E277D8-806B-4461-AD2E-587ABE997102}" destId="{F7C8B53D-BFF4-4371-8CD0-C03609A42672}" srcOrd="0" destOrd="0" presId="urn:microsoft.com/office/officeart/2018/2/layout/IconVerticalSolidList"/>
    <dgm:cxn modelId="{8B96F5B7-E2D0-4CB6-9E14-AC58227E8CE9}" type="presParOf" srcId="{F7C8B53D-BFF4-4371-8CD0-C03609A42672}" destId="{E80861E2-ED5F-434A-8B47-92B55235781C}" srcOrd="0" destOrd="0" presId="urn:microsoft.com/office/officeart/2018/2/layout/IconVerticalSolidList"/>
    <dgm:cxn modelId="{BD3A339F-9051-494F-94BB-645F792A2411}" type="presParOf" srcId="{F7C8B53D-BFF4-4371-8CD0-C03609A42672}" destId="{D3823445-3409-48C6-87DC-99A47713075A}" srcOrd="1" destOrd="0" presId="urn:microsoft.com/office/officeart/2018/2/layout/IconVerticalSolidList"/>
    <dgm:cxn modelId="{0E61AA03-8B3F-4E9C-B01B-954BF392B3DD}" type="presParOf" srcId="{F7C8B53D-BFF4-4371-8CD0-C03609A42672}" destId="{64096198-B974-486C-86DC-F9DB239F153E}" srcOrd="2" destOrd="0" presId="urn:microsoft.com/office/officeart/2018/2/layout/IconVerticalSolidList"/>
    <dgm:cxn modelId="{749153AB-DF60-4BA1-9435-A3EE47759253}" type="presParOf" srcId="{F7C8B53D-BFF4-4371-8CD0-C03609A42672}" destId="{9981837D-7146-4674-81D2-3166402318F5}" srcOrd="3" destOrd="0" presId="urn:microsoft.com/office/officeart/2018/2/layout/IconVerticalSolidList"/>
    <dgm:cxn modelId="{B118908F-EFD9-44F5-9D4E-EBDC7FED8840}" type="presParOf" srcId="{F7E277D8-806B-4461-AD2E-587ABE997102}" destId="{43ED6777-1BE0-4AEA-99FC-60C8B09CC967}" srcOrd="1" destOrd="0" presId="urn:microsoft.com/office/officeart/2018/2/layout/IconVerticalSolidList"/>
    <dgm:cxn modelId="{15A9292D-4AF8-46E9-BBD2-AD7A7137E49B}" type="presParOf" srcId="{F7E277D8-806B-4461-AD2E-587ABE997102}" destId="{017383D3-9903-4CEF-9B62-27D500571C13}" srcOrd="2" destOrd="0" presId="urn:microsoft.com/office/officeart/2018/2/layout/IconVerticalSolidList"/>
    <dgm:cxn modelId="{8ED52885-3E11-441A-8C2D-3770D4208D60}" type="presParOf" srcId="{017383D3-9903-4CEF-9B62-27D500571C13}" destId="{7457D940-0C4D-45BA-A322-DDA684FC1BFC}" srcOrd="0" destOrd="0" presId="urn:microsoft.com/office/officeart/2018/2/layout/IconVerticalSolidList"/>
    <dgm:cxn modelId="{DBC2C3EB-F3AE-4F49-9D3C-D5E503F3227E}" type="presParOf" srcId="{017383D3-9903-4CEF-9B62-27D500571C13}" destId="{4009A10E-D5D0-4B87-974A-BF4E810029DF}" srcOrd="1" destOrd="0" presId="urn:microsoft.com/office/officeart/2018/2/layout/IconVerticalSolidList"/>
    <dgm:cxn modelId="{DE147DE1-AA4F-4217-A8FB-ABE9D65BE264}" type="presParOf" srcId="{017383D3-9903-4CEF-9B62-27D500571C13}" destId="{65E399AA-A9F7-46A2-B818-FD13B25FF89A}" srcOrd="2" destOrd="0" presId="urn:microsoft.com/office/officeart/2018/2/layout/IconVerticalSolidList"/>
    <dgm:cxn modelId="{29E95E27-DADE-4B63-887D-B003C4EDF760}" type="presParOf" srcId="{017383D3-9903-4CEF-9B62-27D500571C13}" destId="{76ABCB2A-D7EE-4BA7-BB98-9A48DEE1A068}" srcOrd="3" destOrd="0" presId="urn:microsoft.com/office/officeart/2018/2/layout/IconVerticalSolidList"/>
    <dgm:cxn modelId="{CD999288-4D43-4B3C-8A62-CCBA57FC3BBC}" type="presParOf" srcId="{017383D3-9903-4CEF-9B62-27D500571C13}" destId="{B9A22839-F35F-429F-B263-5992307C692C}" srcOrd="4" destOrd="0" presId="urn:microsoft.com/office/officeart/2018/2/layout/IconVerticalSolidList"/>
    <dgm:cxn modelId="{EDFB4224-59B8-4565-B7D6-A6B3E0E4E0F3}" type="presParOf" srcId="{F7E277D8-806B-4461-AD2E-587ABE997102}" destId="{6FBFB371-FDD8-4112-9040-A7DF4775A5FD}" srcOrd="3" destOrd="0" presId="urn:microsoft.com/office/officeart/2018/2/layout/IconVerticalSolidList"/>
    <dgm:cxn modelId="{27C47585-A56E-44A9-AD9C-9C2BB145D4A0}" type="presParOf" srcId="{F7E277D8-806B-4461-AD2E-587ABE997102}" destId="{203DB0EE-63A9-4BE0-BBB0-F2999AC3E404}" srcOrd="4" destOrd="0" presId="urn:microsoft.com/office/officeart/2018/2/layout/IconVerticalSolidList"/>
    <dgm:cxn modelId="{BA45B2CB-BF85-4709-AD2F-30E612C2A197}" type="presParOf" srcId="{203DB0EE-63A9-4BE0-BBB0-F2999AC3E404}" destId="{2236D09E-5670-41AE-8F4A-F42185DD563F}" srcOrd="0" destOrd="0" presId="urn:microsoft.com/office/officeart/2018/2/layout/IconVerticalSolidList"/>
    <dgm:cxn modelId="{375B7E99-F3A7-4482-8467-954E4E1DA8DD}" type="presParOf" srcId="{203DB0EE-63A9-4BE0-BBB0-F2999AC3E404}" destId="{E390F6BB-AC44-48C1-A965-5564C8101A19}" srcOrd="1" destOrd="0" presId="urn:microsoft.com/office/officeart/2018/2/layout/IconVerticalSolidList"/>
    <dgm:cxn modelId="{D9A5DC44-313E-4A9B-8C4D-7EF904D2A1F2}" type="presParOf" srcId="{203DB0EE-63A9-4BE0-BBB0-F2999AC3E404}" destId="{56920918-A097-4AF7-A5B5-11ED93A9241B}" srcOrd="2" destOrd="0" presId="urn:microsoft.com/office/officeart/2018/2/layout/IconVerticalSolidList"/>
    <dgm:cxn modelId="{4B23AFB9-F853-48EA-9180-A1951DF93247}" type="presParOf" srcId="{203DB0EE-63A9-4BE0-BBB0-F2999AC3E404}" destId="{39955B1B-2545-4E6D-BC39-EA7624B75D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C564EF-FD37-45AA-AD91-638C539ED0D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DB4E9E1-1098-4BF0-8607-3D35556795BB}">
      <dgm:prSet/>
      <dgm:spPr/>
      <dgm:t>
        <a:bodyPr/>
        <a:lstStyle/>
        <a:p>
          <a:r>
            <a:rPr lang="en-US"/>
            <a:t>American Academy of Family Physicians</a:t>
          </a:r>
        </a:p>
      </dgm:t>
    </dgm:pt>
    <dgm:pt modelId="{E73543FE-63D1-4B52-B8D4-AA5A86DC7D67}" type="parTrans" cxnId="{58786559-5F8F-40F9-A54E-A5434D6385E8}">
      <dgm:prSet/>
      <dgm:spPr/>
      <dgm:t>
        <a:bodyPr/>
        <a:lstStyle/>
        <a:p>
          <a:endParaRPr lang="en-US"/>
        </a:p>
      </dgm:t>
    </dgm:pt>
    <dgm:pt modelId="{5EDB60EC-5CCF-4260-8179-2BE87021B37F}" type="sibTrans" cxnId="{58786559-5F8F-40F9-A54E-A5434D6385E8}">
      <dgm:prSet/>
      <dgm:spPr/>
      <dgm:t>
        <a:bodyPr/>
        <a:lstStyle/>
        <a:p>
          <a:endParaRPr lang="en-US"/>
        </a:p>
      </dgm:t>
    </dgm:pt>
    <dgm:pt modelId="{789771C5-BD9D-49FB-9FBE-5122F816DBE7}">
      <dgm:prSet/>
      <dgm:spPr/>
      <dgm:t>
        <a:bodyPr/>
        <a:lstStyle/>
        <a:p>
          <a:r>
            <a:rPr lang="en-US"/>
            <a:t>American Academy of Pediatrics</a:t>
          </a:r>
        </a:p>
      </dgm:t>
    </dgm:pt>
    <dgm:pt modelId="{10B0E33C-8033-465B-A819-480AD93A28F9}" type="parTrans" cxnId="{3B89D891-043E-4436-AA1B-279A5B914C41}">
      <dgm:prSet/>
      <dgm:spPr/>
      <dgm:t>
        <a:bodyPr/>
        <a:lstStyle/>
        <a:p>
          <a:endParaRPr lang="en-US"/>
        </a:p>
      </dgm:t>
    </dgm:pt>
    <dgm:pt modelId="{9FE59153-B69B-4398-A81E-FBBDF871F071}" type="sibTrans" cxnId="{3B89D891-043E-4436-AA1B-279A5B914C41}">
      <dgm:prSet/>
      <dgm:spPr/>
      <dgm:t>
        <a:bodyPr/>
        <a:lstStyle/>
        <a:p>
          <a:endParaRPr lang="en-US"/>
        </a:p>
      </dgm:t>
    </dgm:pt>
    <dgm:pt modelId="{112116D3-ADE3-4582-BAB9-2FFAD839E25E}">
      <dgm:prSet/>
      <dgm:spPr/>
      <dgm:t>
        <a:bodyPr/>
        <a:lstStyle/>
        <a:p>
          <a:r>
            <a:rPr lang="en-US"/>
            <a:t>American Academy of PAs</a:t>
          </a:r>
        </a:p>
      </dgm:t>
    </dgm:pt>
    <dgm:pt modelId="{5F0CDE6B-657A-48DB-96DF-74D72F09D354}" type="parTrans" cxnId="{FB4372F9-22D0-4998-9F06-C1F9C699B2B3}">
      <dgm:prSet/>
      <dgm:spPr/>
      <dgm:t>
        <a:bodyPr/>
        <a:lstStyle/>
        <a:p>
          <a:endParaRPr lang="en-US"/>
        </a:p>
      </dgm:t>
    </dgm:pt>
    <dgm:pt modelId="{3EBCDAE6-7C8C-48F8-ADFC-7FB9C478E7B3}" type="sibTrans" cxnId="{FB4372F9-22D0-4998-9F06-C1F9C699B2B3}">
      <dgm:prSet/>
      <dgm:spPr/>
      <dgm:t>
        <a:bodyPr/>
        <a:lstStyle/>
        <a:p>
          <a:endParaRPr lang="en-US"/>
        </a:p>
      </dgm:t>
    </dgm:pt>
    <dgm:pt modelId="{88231F60-1739-4BC4-9AFA-F33475BB4BAC}">
      <dgm:prSet/>
      <dgm:spPr/>
      <dgm:t>
        <a:bodyPr/>
        <a:lstStyle/>
        <a:p>
          <a:r>
            <a:rPr lang="en-US"/>
            <a:t>American College of Physicians</a:t>
          </a:r>
        </a:p>
      </dgm:t>
    </dgm:pt>
    <dgm:pt modelId="{3A5F6B73-5658-46EF-97A6-98EB15540B6B}" type="parTrans" cxnId="{92CDE743-B8CA-48F6-BCE6-1FD6DF217F03}">
      <dgm:prSet/>
      <dgm:spPr/>
      <dgm:t>
        <a:bodyPr/>
        <a:lstStyle/>
        <a:p>
          <a:endParaRPr lang="en-US"/>
        </a:p>
      </dgm:t>
    </dgm:pt>
    <dgm:pt modelId="{51C7FB6E-0DD6-49F1-B7C6-10800697D7D8}" type="sibTrans" cxnId="{92CDE743-B8CA-48F6-BCE6-1FD6DF217F03}">
      <dgm:prSet/>
      <dgm:spPr/>
      <dgm:t>
        <a:bodyPr/>
        <a:lstStyle/>
        <a:p>
          <a:endParaRPr lang="en-US"/>
        </a:p>
      </dgm:t>
    </dgm:pt>
    <dgm:pt modelId="{85399F5E-BC5E-4B39-A604-AF83D2A0550F}">
      <dgm:prSet/>
      <dgm:spPr/>
      <dgm:t>
        <a:bodyPr/>
        <a:lstStyle/>
        <a:p>
          <a:r>
            <a:rPr lang="en-US"/>
            <a:t>American College of Surgeons</a:t>
          </a:r>
        </a:p>
      </dgm:t>
    </dgm:pt>
    <dgm:pt modelId="{C55FD655-EA4A-4728-91CB-9C9A00641470}" type="parTrans" cxnId="{033BCD26-BFEE-436D-B027-BED2409832EB}">
      <dgm:prSet/>
      <dgm:spPr/>
      <dgm:t>
        <a:bodyPr/>
        <a:lstStyle/>
        <a:p>
          <a:endParaRPr lang="en-US"/>
        </a:p>
      </dgm:t>
    </dgm:pt>
    <dgm:pt modelId="{09D54D6D-9D50-4BBD-B48A-AC38F2601784}" type="sibTrans" cxnId="{033BCD26-BFEE-436D-B027-BED2409832EB}">
      <dgm:prSet/>
      <dgm:spPr/>
      <dgm:t>
        <a:bodyPr/>
        <a:lstStyle/>
        <a:p>
          <a:endParaRPr lang="en-US"/>
        </a:p>
      </dgm:t>
    </dgm:pt>
    <dgm:pt modelId="{5673C1E3-40C5-43AD-B726-4805227E11D8}">
      <dgm:prSet/>
      <dgm:spPr/>
      <dgm:t>
        <a:bodyPr/>
        <a:lstStyle/>
        <a:p>
          <a:r>
            <a:rPr lang="en-US"/>
            <a:t>American Medical Association</a:t>
          </a:r>
        </a:p>
      </dgm:t>
    </dgm:pt>
    <dgm:pt modelId="{F4ECF57B-B063-4006-9842-9141DF1B2851}" type="parTrans" cxnId="{5647DCA3-200B-4C7F-95F8-697F62C83CFC}">
      <dgm:prSet/>
      <dgm:spPr/>
      <dgm:t>
        <a:bodyPr/>
        <a:lstStyle/>
        <a:p>
          <a:endParaRPr lang="en-US"/>
        </a:p>
      </dgm:t>
    </dgm:pt>
    <dgm:pt modelId="{351B27F9-8E7A-4793-9A7D-348BB8BD9783}" type="sibTrans" cxnId="{5647DCA3-200B-4C7F-95F8-697F62C83CFC}">
      <dgm:prSet/>
      <dgm:spPr/>
      <dgm:t>
        <a:bodyPr/>
        <a:lstStyle/>
        <a:p>
          <a:endParaRPr lang="en-US"/>
        </a:p>
      </dgm:t>
    </dgm:pt>
    <dgm:pt modelId="{5272F01C-7698-49F7-B706-7CA9D09097CB}">
      <dgm:prSet/>
      <dgm:spPr/>
      <dgm:t>
        <a:bodyPr/>
        <a:lstStyle/>
        <a:p>
          <a:r>
            <a:rPr lang="en-US"/>
            <a:t>Physician Assistant Education Association</a:t>
          </a:r>
        </a:p>
      </dgm:t>
    </dgm:pt>
    <dgm:pt modelId="{3628BF3D-1800-4F10-A6F8-E2552EDA23A5}" type="parTrans" cxnId="{210C2F53-A388-4C85-AD01-2A333312AA3F}">
      <dgm:prSet/>
      <dgm:spPr/>
      <dgm:t>
        <a:bodyPr/>
        <a:lstStyle/>
        <a:p>
          <a:endParaRPr lang="en-US"/>
        </a:p>
      </dgm:t>
    </dgm:pt>
    <dgm:pt modelId="{B4E13054-A31E-493E-ABC9-3CDF7C32AD64}" type="sibTrans" cxnId="{210C2F53-A388-4C85-AD01-2A333312AA3F}">
      <dgm:prSet/>
      <dgm:spPr/>
      <dgm:t>
        <a:bodyPr/>
        <a:lstStyle/>
        <a:p>
          <a:endParaRPr lang="en-US"/>
        </a:p>
      </dgm:t>
    </dgm:pt>
    <dgm:pt modelId="{FEE5A25F-6615-4C19-BABB-6FB5DF8C72F0}" type="pres">
      <dgm:prSet presAssocID="{9BC564EF-FD37-45AA-AD91-638C539ED0DE}" presName="diagram" presStyleCnt="0">
        <dgm:presLayoutVars>
          <dgm:dir/>
          <dgm:resizeHandles val="exact"/>
        </dgm:presLayoutVars>
      </dgm:prSet>
      <dgm:spPr/>
    </dgm:pt>
    <dgm:pt modelId="{780E81D5-461F-4A5B-B4E9-4B7C222E4FE3}" type="pres">
      <dgm:prSet presAssocID="{9DB4E9E1-1098-4BF0-8607-3D35556795BB}" presName="node" presStyleLbl="node1" presStyleIdx="0" presStyleCnt="7">
        <dgm:presLayoutVars>
          <dgm:bulletEnabled val="1"/>
        </dgm:presLayoutVars>
      </dgm:prSet>
      <dgm:spPr/>
    </dgm:pt>
    <dgm:pt modelId="{8D24540D-8D20-437B-A207-69A8D5D54D1F}" type="pres">
      <dgm:prSet presAssocID="{5EDB60EC-5CCF-4260-8179-2BE87021B37F}" presName="sibTrans" presStyleCnt="0"/>
      <dgm:spPr/>
    </dgm:pt>
    <dgm:pt modelId="{09C08AF4-4EDC-4272-A171-36112802C070}" type="pres">
      <dgm:prSet presAssocID="{789771C5-BD9D-49FB-9FBE-5122F816DBE7}" presName="node" presStyleLbl="node1" presStyleIdx="1" presStyleCnt="7">
        <dgm:presLayoutVars>
          <dgm:bulletEnabled val="1"/>
        </dgm:presLayoutVars>
      </dgm:prSet>
      <dgm:spPr/>
    </dgm:pt>
    <dgm:pt modelId="{22F9F5F3-9C8E-486A-B06F-11A1D1F3B393}" type="pres">
      <dgm:prSet presAssocID="{9FE59153-B69B-4398-A81E-FBBDF871F071}" presName="sibTrans" presStyleCnt="0"/>
      <dgm:spPr/>
    </dgm:pt>
    <dgm:pt modelId="{10460E02-F9C9-4389-AF2F-2A43E796F779}" type="pres">
      <dgm:prSet presAssocID="{112116D3-ADE3-4582-BAB9-2FFAD839E25E}" presName="node" presStyleLbl="node1" presStyleIdx="2" presStyleCnt="7">
        <dgm:presLayoutVars>
          <dgm:bulletEnabled val="1"/>
        </dgm:presLayoutVars>
      </dgm:prSet>
      <dgm:spPr/>
    </dgm:pt>
    <dgm:pt modelId="{A7FECF04-458F-4126-8E04-69AB58A79CF1}" type="pres">
      <dgm:prSet presAssocID="{3EBCDAE6-7C8C-48F8-ADFC-7FB9C478E7B3}" presName="sibTrans" presStyleCnt="0"/>
      <dgm:spPr/>
    </dgm:pt>
    <dgm:pt modelId="{AED381CE-3194-4FD1-B374-9021515A1D85}" type="pres">
      <dgm:prSet presAssocID="{88231F60-1739-4BC4-9AFA-F33475BB4BAC}" presName="node" presStyleLbl="node1" presStyleIdx="3" presStyleCnt="7">
        <dgm:presLayoutVars>
          <dgm:bulletEnabled val="1"/>
        </dgm:presLayoutVars>
      </dgm:prSet>
      <dgm:spPr/>
    </dgm:pt>
    <dgm:pt modelId="{B05862DC-2AFF-4C06-85FD-A9576F219B84}" type="pres">
      <dgm:prSet presAssocID="{51C7FB6E-0DD6-49F1-B7C6-10800697D7D8}" presName="sibTrans" presStyleCnt="0"/>
      <dgm:spPr/>
    </dgm:pt>
    <dgm:pt modelId="{CEC5FB5A-0BB2-42F6-9EB2-126F31B0D401}" type="pres">
      <dgm:prSet presAssocID="{85399F5E-BC5E-4B39-A604-AF83D2A0550F}" presName="node" presStyleLbl="node1" presStyleIdx="4" presStyleCnt="7">
        <dgm:presLayoutVars>
          <dgm:bulletEnabled val="1"/>
        </dgm:presLayoutVars>
      </dgm:prSet>
      <dgm:spPr/>
    </dgm:pt>
    <dgm:pt modelId="{B3E9CF0F-3D2A-4C4E-B65C-3CF40F615C42}" type="pres">
      <dgm:prSet presAssocID="{09D54D6D-9D50-4BBD-B48A-AC38F2601784}" presName="sibTrans" presStyleCnt="0"/>
      <dgm:spPr/>
    </dgm:pt>
    <dgm:pt modelId="{6E0D26EB-21AE-4CD5-A5C0-9536C6BFA99E}" type="pres">
      <dgm:prSet presAssocID="{5673C1E3-40C5-43AD-B726-4805227E11D8}" presName="node" presStyleLbl="node1" presStyleIdx="5" presStyleCnt="7">
        <dgm:presLayoutVars>
          <dgm:bulletEnabled val="1"/>
        </dgm:presLayoutVars>
      </dgm:prSet>
      <dgm:spPr/>
    </dgm:pt>
    <dgm:pt modelId="{67ED1174-CCDB-4B42-B95D-149740777FE9}" type="pres">
      <dgm:prSet presAssocID="{351B27F9-8E7A-4793-9A7D-348BB8BD9783}" presName="sibTrans" presStyleCnt="0"/>
      <dgm:spPr/>
    </dgm:pt>
    <dgm:pt modelId="{455CB854-58AC-4D4B-9845-8C9D2F5B58BE}" type="pres">
      <dgm:prSet presAssocID="{5272F01C-7698-49F7-B706-7CA9D09097CB}" presName="node" presStyleLbl="node1" presStyleIdx="6" presStyleCnt="7">
        <dgm:presLayoutVars>
          <dgm:bulletEnabled val="1"/>
        </dgm:presLayoutVars>
      </dgm:prSet>
      <dgm:spPr/>
    </dgm:pt>
  </dgm:ptLst>
  <dgm:cxnLst>
    <dgm:cxn modelId="{033BCD26-BFEE-436D-B027-BED2409832EB}" srcId="{9BC564EF-FD37-45AA-AD91-638C539ED0DE}" destId="{85399F5E-BC5E-4B39-A604-AF83D2A0550F}" srcOrd="4" destOrd="0" parTransId="{C55FD655-EA4A-4728-91CB-9C9A00641470}" sibTransId="{09D54D6D-9D50-4BBD-B48A-AC38F2601784}"/>
    <dgm:cxn modelId="{FB71EE2C-494F-4EF9-948D-8327C8504468}" type="presOf" srcId="{85399F5E-BC5E-4B39-A604-AF83D2A0550F}" destId="{CEC5FB5A-0BB2-42F6-9EB2-126F31B0D401}" srcOrd="0" destOrd="0" presId="urn:microsoft.com/office/officeart/2005/8/layout/default"/>
    <dgm:cxn modelId="{00927634-3ED8-4310-8A48-0AB29E359F9D}" type="presOf" srcId="{9DB4E9E1-1098-4BF0-8607-3D35556795BB}" destId="{780E81D5-461F-4A5B-B4E9-4B7C222E4FE3}" srcOrd="0" destOrd="0" presId="urn:microsoft.com/office/officeart/2005/8/layout/default"/>
    <dgm:cxn modelId="{92CDE743-B8CA-48F6-BCE6-1FD6DF217F03}" srcId="{9BC564EF-FD37-45AA-AD91-638C539ED0DE}" destId="{88231F60-1739-4BC4-9AFA-F33475BB4BAC}" srcOrd="3" destOrd="0" parTransId="{3A5F6B73-5658-46EF-97A6-98EB15540B6B}" sibTransId="{51C7FB6E-0DD6-49F1-B7C6-10800697D7D8}"/>
    <dgm:cxn modelId="{210C2F53-A388-4C85-AD01-2A333312AA3F}" srcId="{9BC564EF-FD37-45AA-AD91-638C539ED0DE}" destId="{5272F01C-7698-49F7-B706-7CA9D09097CB}" srcOrd="6" destOrd="0" parTransId="{3628BF3D-1800-4F10-A6F8-E2552EDA23A5}" sibTransId="{B4E13054-A31E-493E-ABC9-3CDF7C32AD64}"/>
    <dgm:cxn modelId="{58786559-5F8F-40F9-A54E-A5434D6385E8}" srcId="{9BC564EF-FD37-45AA-AD91-638C539ED0DE}" destId="{9DB4E9E1-1098-4BF0-8607-3D35556795BB}" srcOrd="0" destOrd="0" parTransId="{E73543FE-63D1-4B52-B8D4-AA5A86DC7D67}" sibTransId="{5EDB60EC-5CCF-4260-8179-2BE87021B37F}"/>
    <dgm:cxn modelId="{DE736B7F-C18F-4CC7-988D-F24DB782E413}" type="presOf" srcId="{9BC564EF-FD37-45AA-AD91-638C539ED0DE}" destId="{FEE5A25F-6615-4C19-BABB-6FB5DF8C72F0}" srcOrd="0" destOrd="0" presId="urn:microsoft.com/office/officeart/2005/8/layout/default"/>
    <dgm:cxn modelId="{761BE788-E3E2-4613-AF75-446CDE48A714}" type="presOf" srcId="{5673C1E3-40C5-43AD-B726-4805227E11D8}" destId="{6E0D26EB-21AE-4CD5-A5C0-9536C6BFA99E}" srcOrd="0" destOrd="0" presId="urn:microsoft.com/office/officeart/2005/8/layout/default"/>
    <dgm:cxn modelId="{3B89D891-043E-4436-AA1B-279A5B914C41}" srcId="{9BC564EF-FD37-45AA-AD91-638C539ED0DE}" destId="{789771C5-BD9D-49FB-9FBE-5122F816DBE7}" srcOrd="1" destOrd="0" parTransId="{10B0E33C-8033-465B-A819-480AD93A28F9}" sibTransId="{9FE59153-B69B-4398-A81E-FBBDF871F071}"/>
    <dgm:cxn modelId="{8FE9339F-3DE6-4562-95E3-788D19A19B2C}" type="presOf" srcId="{5272F01C-7698-49F7-B706-7CA9D09097CB}" destId="{455CB854-58AC-4D4B-9845-8C9D2F5B58BE}" srcOrd="0" destOrd="0" presId="urn:microsoft.com/office/officeart/2005/8/layout/default"/>
    <dgm:cxn modelId="{5647DCA3-200B-4C7F-95F8-697F62C83CFC}" srcId="{9BC564EF-FD37-45AA-AD91-638C539ED0DE}" destId="{5673C1E3-40C5-43AD-B726-4805227E11D8}" srcOrd="5" destOrd="0" parTransId="{F4ECF57B-B063-4006-9842-9141DF1B2851}" sibTransId="{351B27F9-8E7A-4793-9A7D-348BB8BD9783}"/>
    <dgm:cxn modelId="{68CCECCD-48F1-48E1-A30E-F81C2847C49A}" type="presOf" srcId="{88231F60-1739-4BC4-9AFA-F33475BB4BAC}" destId="{AED381CE-3194-4FD1-B374-9021515A1D85}" srcOrd="0" destOrd="0" presId="urn:microsoft.com/office/officeart/2005/8/layout/default"/>
    <dgm:cxn modelId="{492D34D0-18DB-4635-9B72-000BB582081B}" type="presOf" srcId="{789771C5-BD9D-49FB-9FBE-5122F816DBE7}" destId="{09C08AF4-4EDC-4272-A171-36112802C070}" srcOrd="0" destOrd="0" presId="urn:microsoft.com/office/officeart/2005/8/layout/default"/>
    <dgm:cxn modelId="{8CDB60E0-8C5F-448B-A4F1-813B6558F4E6}" type="presOf" srcId="{112116D3-ADE3-4582-BAB9-2FFAD839E25E}" destId="{10460E02-F9C9-4389-AF2F-2A43E796F779}" srcOrd="0" destOrd="0" presId="urn:microsoft.com/office/officeart/2005/8/layout/default"/>
    <dgm:cxn modelId="{FB4372F9-22D0-4998-9F06-C1F9C699B2B3}" srcId="{9BC564EF-FD37-45AA-AD91-638C539ED0DE}" destId="{112116D3-ADE3-4582-BAB9-2FFAD839E25E}" srcOrd="2" destOrd="0" parTransId="{5F0CDE6B-657A-48DB-96DF-74D72F09D354}" sibTransId="{3EBCDAE6-7C8C-48F8-ADFC-7FB9C478E7B3}"/>
    <dgm:cxn modelId="{FB878634-2A4C-4CFF-9DC3-062ABD04F8D6}" type="presParOf" srcId="{FEE5A25F-6615-4C19-BABB-6FB5DF8C72F0}" destId="{780E81D5-461F-4A5B-B4E9-4B7C222E4FE3}" srcOrd="0" destOrd="0" presId="urn:microsoft.com/office/officeart/2005/8/layout/default"/>
    <dgm:cxn modelId="{BF69D955-6894-4B9A-879A-0A315E24CD4B}" type="presParOf" srcId="{FEE5A25F-6615-4C19-BABB-6FB5DF8C72F0}" destId="{8D24540D-8D20-437B-A207-69A8D5D54D1F}" srcOrd="1" destOrd="0" presId="urn:microsoft.com/office/officeart/2005/8/layout/default"/>
    <dgm:cxn modelId="{75A2421F-6302-4F02-9264-FB46A3A4FE8C}" type="presParOf" srcId="{FEE5A25F-6615-4C19-BABB-6FB5DF8C72F0}" destId="{09C08AF4-4EDC-4272-A171-36112802C070}" srcOrd="2" destOrd="0" presId="urn:microsoft.com/office/officeart/2005/8/layout/default"/>
    <dgm:cxn modelId="{FE749327-554A-46C6-B8ED-ECA9FACF2782}" type="presParOf" srcId="{FEE5A25F-6615-4C19-BABB-6FB5DF8C72F0}" destId="{22F9F5F3-9C8E-486A-B06F-11A1D1F3B393}" srcOrd="3" destOrd="0" presId="urn:microsoft.com/office/officeart/2005/8/layout/default"/>
    <dgm:cxn modelId="{C70DDE18-7322-427B-856D-AB1D4026DEED}" type="presParOf" srcId="{FEE5A25F-6615-4C19-BABB-6FB5DF8C72F0}" destId="{10460E02-F9C9-4389-AF2F-2A43E796F779}" srcOrd="4" destOrd="0" presId="urn:microsoft.com/office/officeart/2005/8/layout/default"/>
    <dgm:cxn modelId="{4A3D2E09-9E79-498F-8C3D-94C3A69164F9}" type="presParOf" srcId="{FEE5A25F-6615-4C19-BABB-6FB5DF8C72F0}" destId="{A7FECF04-458F-4126-8E04-69AB58A79CF1}" srcOrd="5" destOrd="0" presId="urn:microsoft.com/office/officeart/2005/8/layout/default"/>
    <dgm:cxn modelId="{9E16521A-360D-4F90-90B4-E7F6E06FAE45}" type="presParOf" srcId="{FEE5A25F-6615-4C19-BABB-6FB5DF8C72F0}" destId="{AED381CE-3194-4FD1-B374-9021515A1D85}" srcOrd="6" destOrd="0" presId="urn:microsoft.com/office/officeart/2005/8/layout/default"/>
    <dgm:cxn modelId="{E6554345-9E0A-4606-B556-38543A6D048C}" type="presParOf" srcId="{FEE5A25F-6615-4C19-BABB-6FB5DF8C72F0}" destId="{B05862DC-2AFF-4C06-85FD-A9576F219B84}" srcOrd="7" destOrd="0" presId="urn:microsoft.com/office/officeart/2005/8/layout/default"/>
    <dgm:cxn modelId="{08204247-C54E-4FA6-9E8E-AA0878E30012}" type="presParOf" srcId="{FEE5A25F-6615-4C19-BABB-6FB5DF8C72F0}" destId="{CEC5FB5A-0BB2-42F6-9EB2-126F31B0D401}" srcOrd="8" destOrd="0" presId="urn:microsoft.com/office/officeart/2005/8/layout/default"/>
    <dgm:cxn modelId="{955062DF-0466-4FFF-940B-D12C569F4A0D}" type="presParOf" srcId="{FEE5A25F-6615-4C19-BABB-6FB5DF8C72F0}" destId="{B3E9CF0F-3D2A-4C4E-B65C-3CF40F615C42}" srcOrd="9" destOrd="0" presId="urn:microsoft.com/office/officeart/2005/8/layout/default"/>
    <dgm:cxn modelId="{FBFF71BD-4AF5-403B-8578-FFCFEEB09CC8}" type="presParOf" srcId="{FEE5A25F-6615-4C19-BABB-6FB5DF8C72F0}" destId="{6E0D26EB-21AE-4CD5-A5C0-9536C6BFA99E}" srcOrd="10" destOrd="0" presId="urn:microsoft.com/office/officeart/2005/8/layout/default"/>
    <dgm:cxn modelId="{102128D3-251E-4E3B-8428-C8A12D154230}" type="presParOf" srcId="{FEE5A25F-6615-4C19-BABB-6FB5DF8C72F0}" destId="{67ED1174-CCDB-4B42-B95D-149740777FE9}" srcOrd="11" destOrd="0" presId="urn:microsoft.com/office/officeart/2005/8/layout/default"/>
    <dgm:cxn modelId="{FA2CE0A1-5036-4CD7-B222-A80E5AF6D7B7}" type="presParOf" srcId="{FEE5A25F-6615-4C19-BABB-6FB5DF8C72F0}" destId="{455CB854-58AC-4D4B-9845-8C9D2F5B58B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BF29AD-41ED-4429-A7D9-B432D09A31C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2E1DC50-CE35-4C75-A893-CD5A16C8603B}">
      <dgm:prSet/>
      <dgm:spPr/>
      <dgm:t>
        <a:bodyPr/>
        <a:lstStyle/>
        <a:p>
          <a:r>
            <a:rPr lang="en-US"/>
            <a:t>2 commissioners from most collaborating organizations</a:t>
          </a:r>
        </a:p>
      </dgm:t>
    </dgm:pt>
    <dgm:pt modelId="{1FD3985E-695E-470E-9236-33D7F84DBEEA}" type="parTrans" cxnId="{0F0DC7F2-66FB-4C3D-B2C4-515DD408A4A0}">
      <dgm:prSet/>
      <dgm:spPr/>
      <dgm:t>
        <a:bodyPr/>
        <a:lstStyle/>
        <a:p>
          <a:endParaRPr lang="en-US"/>
        </a:p>
      </dgm:t>
    </dgm:pt>
    <dgm:pt modelId="{6E0AB758-5947-4AD4-B70E-FEEED6F96775}" type="sibTrans" cxnId="{0F0DC7F2-66FB-4C3D-B2C4-515DD408A4A0}">
      <dgm:prSet/>
      <dgm:spPr/>
      <dgm:t>
        <a:bodyPr/>
        <a:lstStyle/>
        <a:p>
          <a:endParaRPr lang="en-US"/>
        </a:p>
      </dgm:t>
    </dgm:pt>
    <dgm:pt modelId="{F2111C93-E3DA-457A-ACA4-0AA5BC682F98}">
      <dgm:prSet/>
      <dgm:spPr/>
      <dgm:t>
        <a:bodyPr/>
        <a:lstStyle/>
        <a:p>
          <a:r>
            <a:rPr lang="en-US"/>
            <a:t>4 commissioners from AAPA and PAEA</a:t>
          </a:r>
        </a:p>
      </dgm:t>
    </dgm:pt>
    <dgm:pt modelId="{E884B6F8-2BCF-485F-8E95-99BE916C0C83}" type="parTrans" cxnId="{2681A46A-8918-4935-AA5D-4486815E4195}">
      <dgm:prSet/>
      <dgm:spPr/>
      <dgm:t>
        <a:bodyPr/>
        <a:lstStyle/>
        <a:p>
          <a:endParaRPr lang="en-US"/>
        </a:p>
      </dgm:t>
    </dgm:pt>
    <dgm:pt modelId="{BEC59044-FE8A-4621-94C5-DD6F685CE419}" type="sibTrans" cxnId="{2681A46A-8918-4935-AA5D-4486815E4195}">
      <dgm:prSet/>
      <dgm:spPr/>
      <dgm:t>
        <a:bodyPr/>
        <a:lstStyle/>
        <a:p>
          <a:endParaRPr lang="en-US"/>
        </a:p>
      </dgm:t>
    </dgm:pt>
    <dgm:pt modelId="{CCCDB876-3CB5-456A-9E8C-1C9BC9D6740B}">
      <dgm:prSet/>
      <dgm:spPr/>
      <dgm:t>
        <a:bodyPr/>
        <a:lstStyle/>
        <a:p>
          <a:r>
            <a:rPr lang="en-US"/>
            <a:t>4 public members  </a:t>
          </a:r>
          <a:br>
            <a:rPr lang="en-US"/>
          </a:br>
          <a:r>
            <a:rPr lang="en-US"/>
            <a:t>(includes 1 dean)</a:t>
          </a:r>
        </a:p>
      </dgm:t>
    </dgm:pt>
    <dgm:pt modelId="{F5F840AD-5B86-4372-BA80-E031CDAA877E}" type="parTrans" cxnId="{4EDAB465-1930-436C-9FF4-F68D07979161}">
      <dgm:prSet/>
      <dgm:spPr/>
      <dgm:t>
        <a:bodyPr/>
        <a:lstStyle/>
        <a:p>
          <a:endParaRPr lang="en-US"/>
        </a:p>
      </dgm:t>
    </dgm:pt>
    <dgm:pt modelId="{C117FE16-746D-4F7C-8318-7C74FFE85BFC}" type="sibTrans" cxnId="{4EDAB465-1930-436C-9FF4-F68D07979161}">
      <dgm:prSet/>
      <dgm:spPr/>
      <dgm:t>
        <a:bodyPr/>
        <a:lstStyle/>
        <a:p>
          <a:endParaRPr lang="en-US"/>
        </a:p>
      </dgm:t>
    </dgm:pt>
    <dgm:pt modelId="{4C7DC31D-B133-44B7-B1C3-4AABAF4FCBD1}">
      <dgm:prSet/>
      <dgm:spPr/>
      <dgm:t>
        <a:bodyPr/>
        <a:lstStyle/>
        <a:p>
          <a:r>
            <a:rPr lang="en-US"/>
            <a:t>8 commissioners-at large</a:t>
          </a:r>
        </a:p>
      </dgm:t>
    </dgm:pt>
    <dgm:pt modelId="{6AAA2519-9D4D-4CB1-92BF-14C3A14734FE}" type="parTrans" cxnId="{9EF357D9-9BD0-4354-AE7E-DB6038565672}">
      <dgm:prSet/>
      <dgm:spPr/>
      <dgm:t>
        <a:bodyPr/>
        <a:lstStyle/>
        <a:p>
          <a:endParaRPr lang="en-US"/>
        </a:p>
      </dgm:t>
    </dgm:pt>
    <dgm:pt modelId="{0A7BD908-D813-440B-B5B3-C05F81D463AD}" type="sibTrans" cxnId="{9EF357D9-9BD0-4354-AE7E-DB6038565672}">
      <dgm:prSet/>
      <dgm:spPr/>
      <dgm:t>
        <a:bodyPr/>
        <a:lstStyle/>
        <a:p>
          <a:endParaRPr lang="en-US"/>
        </a:p>
      </dgm:t>
    </dgm:pt>
    <dgm:pt modelId="{152BF2D7-8C0A-4A14-9B48-8ADC0E4E16BF}">
      <dgm:prSet/>
      <dgm:spPr/>
      <dgm:t>
        <a:bodyPr/>
        <a:lstStyle/>
        <a:p>
          <a:r>
            <a:rPr lang="en-US"/>
            <a:t>Up to 30 voting commissioners</a:t>
          </a:r>
        </a:p>
      </dgm:t>
    </dgm:pt>
    <dgm:pt modelId="{FE474588-C3C3-4B71-B225-348933079324}" type="parTrans" cxnId="{C8004664-BC71-4E0E-9CB8-C05B93C5337F}">
      <dgm:prSet/>
      <dgm:spPr/>
      <dgm:t>
        <a:bodyPr/>
        <a:lstStyle/>
        <a:p>
          <a:endParaRPr lang="en-US"/>
        </a:p>
      </dgm:t>
    </dgm:pt>
    <dgm:pt modelId="{BFD89BF4-0D59-4F3E-9CCA-0BFDF8A383B5}" type="sibTrans" cxnId="{C8004664-BC71-4E0E-9CB8-C05B93C5337F}">
      <dgm:prSet/>
      <dgm:spPr/>
      <dgm:t>
        <a:bodyPr/>
        <a:lstStyle/>
        <a:p>
          <a:endParaRPr lang="en-US"/>
        </a:p>
      </dgm:t>
    </dgm:pt>
    <dgm:pt modelId="{A65C4468-D2B7-4A82-A323-7B4F69B58BAF}" type="pres">
      <dgm:prSet presAssocID="{27BF29AD-41ED-4429-A7D9-B432D09A31C4}" presName="root" presStyleCnt="0">
        <dgm:presLayoutVars>
          <dgm:dir/>
          <dgm:resizeHandles val="exact"/>
        </dgm:presLayoutVars>
      </dgm:prSet>
      <dgm:spPr/>
    </dgm:pt>
    <dgm:pt modelId="{DB69EEB2-E451-43CD-B1D4-F4AA2B5E3E63}" type="pres">
      <dgm:prSet presAssocID="{B2E1DC50-CE35-4C75-A893-CD5A16C8603B}" presName="compNode" presStyleCnt="0"/>
      <dgm:spPr/>
    </dgm:pt>
    <dgm:pt modelId="{C6E4E161-F907-4466-9601-C384C8B97032}" type="pres">
      <dgm:prSet presAssocID="{B2E1DC50-CE35-4C75-A893-CD5A16C8603B}" presName="bgRect" presStyleLbl="bgShp" presStyleIdx="0" presStyleCnt="5"/>
      <dgm:spPr/>
    </dgm:pt>
    <dgm:pt modelId="{E8BC4717-6CBB-4FDB-A5B7-4BC3B085CA71}" type="pres">
      <dgm:prSet presAssocID="{B2E1DC50-CE35-4C75-A893-CD5A16C8603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n and woman"/>
        </a:ext>
      </dgm:extLst>
    </dgm:pt>
    <dgm:pt modelId="{4C581BC3-69E8-43C9-96EF-172CC23B96DC}" type="pres">
      <dgm:prSet presAssocID="{B2E1DC50-CE35-4C75-A893-CD5A16C8603B}" presName="spaceRect" presStyleCnt="0"/>
      <dgm:spPr/>
    </dgm:pt>
    <dgm:pt modelId="{73E2B701-D13A-44AC-B418-2419C22AA202}" type="pres">
      <dgm:prSet presAssocID="{B2E1DC50-CE35-4C75-A893-CD5A16C8603B}" presName="parTx" presStyleLbl="revTx" presStyleIdx="0" presStyleCnt="5">
        <dgm:presLayoutVars>
          <dgm:chMax val="0"/>
          <dgm:chPref val="0"/>
        </dgm:presLayoutVars>
      </dgm:prSet>
      <dgm:spPr/>
    </dgm:pt>
    <dgm:pt modelId="{B9199308-8E3D-4AF4-A552-D75A5396F728}" type="pres">
      <dgm:prSet presAssocID="{6E0AB758-5947-4AD4-B70E-FEEED6F96775}" presName="sibTrans" presStyleCnt="0"/>
      <dgm:spPr/>
    </dgm:pt>
    <dgm:pt modelId="{9CD8C706-8C85-4E60-9C42-B274FE2A7C75}" type="pres">
      <dgm:prSet presAssocID="{F2111C93-E3DA-457A-ACA4-0AA5BC682F98}" presName="compNode" presStyleCnt="0"/>
      <dgm:spPr/>
    </dgm:pt>
    <dgm:pt modelId="{64ECBE32-4B57-4045-AB57-BDCCBDB01E12}" type="pres">
      <dgm:prSet presAssocID="{F2111C93-E3DA-457A-ACA4-0AA5BC682F98}" presName="bgRect" presStyleLbl="bgShp" presStyleIdx="1" presStyleCnt="5"/>
      <dgm:spPr/>
    </dgm:pt>
    <dgm:pt modelId="{8EFDE9D3-A548-4E0B-BC5D-5E521D0D628F}" type="pres">
      <dgm:prSet presAssocID="{F2111C93-E3DA-457A-ACA4-0AA5BC682F9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D7ED6862-D0C6-42A7-93E3-AF32771A1354}" type="pres">
      <dgm:prSet presAssocID="{F2111C93-E3DA-457A-ACA4-0AA5BC682F98}" presName="spaceRect" presStyleCnt="0"/>
      <dgm:spPr/>
    </dgm:pt>
    <dgm:pt modelId="{038D5C11-B712-4CCE-91F1-80653EC1CF40}" type="pres">
      <dgm:prSet presAssocID="{F2111C93-E3DA-457A-ACA4-0AA5BC682F98}" presName="parTx" presStyleLbl="revTx" presStyleIdx="1" presStyleCnt="5">
        <dgm:presLayoutVars>
          <dgm:chMax val="0"/>
          <dgm:chPref val="0"/>
        </dgm:presLayoutVars>
      </dgm:prSet>
      <dgm:spPr/>
    </dgm:pt>
    <dgm:pt modelId="{000C32EE-9834-4328-936A-0BE47B654764}" type="pres">
      <dgm:prSet presAssocID="{BEC59044-FE8A-4621-94C5-DD6F685CE419}" presName="sibTrans" presStyleCnt="0"/>
      <dgm:spPr/>
    </dgm:pt>
    <dgm:pt modelId="{A0E7530A-AAF0-45B9-8381-5A7AE9D533A3}" type="pres">
      <dgm:prSet presAssocID="{CCCDB876-3CB5-456A-9E8C-1C9BC9D6740B}" presName="compNode" presStyleCnt="0"/>
      <dgm:spPr/>
    </dgm:pt>
    <dgm:pt modelId="{82F36FCF-871B-4F09-B914-47B473BE2342}" type="pres">
      <dgm:prSet presAssocID="{CCCDB876-3CB5-456A-9E8C-1C9BC9D6740B}" presName="bgRect" presStyleLbl="bgShp" presStyleIdx="2" presStyleCnt="5"/>
      <dgm:spPr/>
    </dgm:pt>
    <dgm:pt modelId="{FF5D9493-B470-42CB-9000-8F876E2F6950}" type="pres">
      <dgm:prSet presAssocID="{CCCDB876-3CB5-456A-9E8C-1C9BC9D6740B}"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ildren"/>
        </a:ext>
      </dgm:extLst>
    </dgm:pt>
    <dgm:pt modelId="{02A04A85-92B6-4EDD-98D7-396A0C2976B4}" type="pres">
      <dgm:prSet presAssocID="{CCCDB876-3CB5-456A-9E8C-1C9BC9D6740B}" presName="spaceRect" presStyleCnt="0"/>
      <dgm:spPr/>
    </dgm:pt>
    <dgm:pt modelId="{BF246673-B2A4-4ABE-9267-FBFF1ADF1EF7}" type="pres">
      <dgm:prSet presAssocID="{CCCDB876-3CB5-456A-9E8C-1C9BC9D6740B}" presName="parTx" presStyleLbl="revTx" presStyleIdx="2" presStyleCnt="5">
        <dgm:presLayoutVars>
          <dgm:chMax val="0"/>
          <dgm:chPref val="0"/>
        </dgm:presLayoutVars>
      </dgm:prSet>
      <dgm:spPr/>
    </dgm:pt>
    <dgm:pt modelId="{4256B289-25E6-4A2B-B540-0457FA676E79}" type="pres">
      <dgm:prSet presAssocID="{C117FE16-746D-4F7C-8318-7C74FFE85BFC}" presName="sibTrans" presStyleCnt="0"/>
      <dgm:spPr/>
    </dgm:pt>
    <dgm:pt modelId="{4F031FB2-BA26-4594-9B91-CCB043C01824}" type="pres">
      <dgm:prSet presAssocID="{4C7DC31D-B133-44B7-B1C3-4AABAF4FCBD1}" presName="compNode" presStyleCnt="0"/>
      <dgm:spPr/>
    </dgm:pt>
    <dgm:pt modelId="{84FBDE6A-DDD7-4DB8-A286-54CEA741E093}" type="pres">
      <dgm:prSet presAssocID="{4C7DC31D-B133-44B7-B1C3-4AABAF4FCBD1}" presName="bgRect" presStyleLbl="bgShp" presStyleIdx="3" presStyleCnt="5"/>
      <dgm:spPr/>
    </dgm:pt>
    <dgm:pt modelId="{3C36DBB3-F8DE-4EA4-9278-F0CFF5AEB991}" type="pres">
      <dgm:prSet presAssocID="{4C7DC31D-B133-44B7-B1C3-4AABAF4FCBD1}"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a:noFill/>
        </a:ln>
      </dgm:spPr>
    </dgm:pt>
    <dgm:pt modelId="{7A21E21F-3FFD-4290-8E6A-84AC7E023EA4}" type="pres">
      <dgm:prSet presAssocID="{4C7DC31D-B133-44B7-B1C3-4AABAF4FCBD1}" presName="spaceRect" presStyleCnt="0"/>
      <dgm:spPr/>
    </dgm:pt>
    <dgm:pt modelId="{5A0B6800-DB5F-4F0F-9AE0-909B1791526E}" type="pres">
      <dgm:prSet presAssocID="{4C7DC31D-B133-44B7-B1C3-4AABAF4FCBD1}" presName="parTx" presStyleLbl="revTx" presStyleIdx="3" presStyleCnt="5">
        <dgm:presLayoutVars>
          <dgm:chMax val="0"/>
          <dgm:chPref val="0"/>
        </dgm:presLayoutVars>
      </dgm:prSet>
      <dgm:spPr/>
    </dgm:pt>
    <dgm:pt modelId="{2BFA4A48-071C-43BA-A443-3840C987EFAE}" type="pres">
      <dgm:prSet presAssocID="{0A7BD908-D813-440B-B5B3-C05F81D463AD}" presName="sibTrans" presStyleCnt="0"/>
      <dgm:spPr/>
    </dgm:pt>
    <dgm:pt modelId="{67FF9000-93CD-464A-AA33-5D3B3A836BA6}" type="pres">
      <dgm:prSet presAssocID="{152BF2D7-8C0A-4A14-9B48-8ADC0E4E16BF}" presName="compNode" presStyleCnt="0"/>
      <dgm:spPr/>
    </dgm:pt>
    <dgm:pt modelId="{2F98A1D4-0DED-4BAB-A36E-981B3CDDF6D3}" type="pres">
      <dgm:prSet presAssocID="{152BF2D7-8C0A-4A14-9B48-8ADC0E4E16BF}" presName="bgRect" presStyleLbl="bgShp" presStyleIdx="4" presStyleCnt="5"/>
      <dgm:spPr/>
    </dgm:pt>
    <dgm:pt modelId="{CF94A996-674B-4A1D-82CB-ABA73B296927}" type="pres">
      <dgm:prSet presAssocID="{152BF2D7-8C0A-4A14-9B48-8ADC0E4E16B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CA10B1B9-BBD6-479A-A326-F0777FF75BFC}" type="pres">
      <dgm:prSet presAssocID="{152BF2D7-8C0A-4A14-9B48-8ADC0E4E16BF}" presName="spaceRect" presStyleCnt="0"/>
      <dgm:spPr/>
    </dgm:pt>
    <dgm:pt modelId="{BCA6621D-154E-4035-93DD-8A45F5A158E3}" type="pres">
      <dgm:prSet presAssocID="{152BF2D7-8C0A-4A14-9B48-8ADC0E4E16BF}" presName="parTx" presStyleLbl="revTx" presStyleIdx="4" presStyleCnt="5">
        <dgm:presLayoutVars>
          <dgm:chMax val="0"/>
          <dgm:chPref val="0"/>
        </dgm:presLayoutVars>
      </dgm:prSet>
      <dgm:spPr/>
    </dgm:pt>
  </dgm:ptLst>
  <dgm:cxnLst>
    <dgm:cxn modelId="{EBC98604-9E59-44E0-BAB9-C249D6E0C2BB}" type="presOf" srcId="{B2E1DC50-CE35-4C75-A893-CD5A16C8603B}" destId="{73E2B701-D13A-44AC-B418-2419C22AA202}" srcOrd="0" destOrd="0" presId="urn:microsoft.com/office/officeart/2018/2/layout/IconVerticalSolidList"/>
    <dgm:cxn modelId="{81B6771E-F3D2-4B9C-A07D-2160FEB7EC90}" type="presOf" srcId="{4C7DC31D-B133-44B7-B1C3-4AABAF4FCBD1}" destId="{5A0B6800-DB5F-4F0F-9AE0-909B1791526E}" srcOrd="0" destOrd="0" presId="urn:microsoft.com/office/officeart/2018/2/layout/IconVerticalSolidList"/>
    <dgm:cxn modelId="{38D59825-8E49-4FD0-B147-376E43F7C6B8}" type="presOf" srcId="{F2111C93-E3DA-457A-ACA4-0AA5BC682F98}" destId="{038D5C11-B712-4CCE-91F1-80653EC1CF40}" srcOrd="0" destOrd="0" presId="urn:microsoft.com/office/officeart/2018/2/layout/IconVerticalSolidList"/>
    <dgm:cxn modelId="{C8004664-BC71-4E0E-9CB8-C05B93C5337F}" srcId="{27BF29AD-41ED-4429-A7D9-B432D09A31C4}" destId="{152BF2D7-8C0A-4A14-9B48-8ADC0E4E16BF}" srcOrd="4" destOrd="0" parTransId="{FE474588-C3C3-4B71-B225-348933079324}" sibTransId="{BFD89BF4-0D59-4F3E-9CCA-0BFDF8A383B5}"/>
    <dgm:cxn modelId="{4EDAB465-1930-436C-9FF4-F68D07979161}" srcId="{27BF29AD-41ED-4429-A7D9-B432D09A31C4}" destId="{CCCDB876-3CB5-456A-9E8C-1C9BC9D6740B}" srcOrd="2" destOrd="0" parTransId="{F5F840AD-5B86-4372-BA80-E031CDAA877E}" sibTransId="{C117FE16-746D-4F7C-8318-7C74FFE85BFC}"/>
    <dgm:cxn modelId="{6FA0E268-D051-4C2D-8475-52B46265A3BF}" type="presOf" srcId="{27BF29AD-41ED-4429-A7D9-B432D09A31C4}" destId="{A65C4468-D2B7-4A82-A323-7B4F69B58BAF}" srcOrd="0" destOrd="0" presId="urn:microsoft.com/office/officeart/2018/2/layout/IconVerticalSolidList"/>
    <dgm:cxn modelId="{2681A46A-8918-4935-AA5D-4486815E4195}" srcId="{27BF29AD-41ED-4429-A7D9-B432D09A31C4}" destId="{F2111C93-E3DA-457A-ACA4-0AA5BC682F98}" srcOrd="1" destOrd="0" parTransId="{E884B6F8-2BCF-485F-8E95-99BE916C0C83}" sibTransId="{BEC59044-FE8A-4621-94C5-DD6F685CE419}"/>
    <dgm:cxn modelId="{7EFAFA81-4275-4C07-BA85-4E6417F1D99F}" type="presOf" srcId="{CCCDB876-3CB5-456A-9E8C-1C9BC9D6740B}" destId="{BF246673-B2A4-4ABE-9267-FBFF1ADF1EF7}" srcOrd="0" destOrd="0" presId="urn:microsoft.com/office/officeart/2018/2/layout/IconVerticalSolidList"/>
    <dgm:cxn modelId="{B9287AC8-A1C4-40DD-BC04-4B84CD1583B1}" type="presOf" srcId="{152BF2D7-8C0A-4A14-9B48-8ADC0E4E16BF}" destId="{BCA6621D-154E-4035-93DD-8A45F5A158E3}" srcOrd="0" destOrd="0" presId="urn:microsoft.com/office/officeart/2018/2/layout/IconVerticalSolidList"/>
    <dgm:cxn modelId="{9EF357D9-9BD0-4354-AE7E-DB6038565672}" srcId="{27BF29AD-41ED-4429-A7D9-B432D09A31C4}" destId="{4C7DC31D-B133-44B7-B1C3-4AABAF4FCBD1}" srcOrd="3" destOrd="0" parTransId="{6AAA2519-9D4D-4CB1-92BF-14C3A14734FE}" sibTransId="{0A7BD908-D813-440B-B5B3-C05F81D463AD}"/>
    <dgm:cxn modelId="{0F0DC7F2-66FB-4C3D-B2C4-515DD408A4A0}" srcId="{27BF29AD-41ED-4429-A7D9-B432D09A31C4}" destId="{B2E1DC50-CE35-4C75-A893-CD5A16C8603B}" srcOrd="0" destOrd="0" parTransId="{1FD3985E-695E-470E-9236-33D7F84DBEEA}" sibTransId="{6E0AB758-5947-4AD4-B70E-FEEED6F96775}"/>
    <dgm:cxn modelId="{A4C58130-37EF-42F0-B98C-7741F8C14420}" type="presParOf" srcId="{A65C4468-D2B7-4A82-A323-7B4F69B58BAF}" destId="{DB69EEB2-E451-43CD-B1D4-F4AA2B5E3E63}" srcOrd="0" destOrd="0" presId="urn:microsoft.com/office/officeart/2018/2/layout/IconVerticalSolidList"/>
    <dgm:cxn modelId="{3D8B9195-B596-448A-A727-9F5085DE2778}" type="presParOf" srcId="{DB69EEB2-E451-43CD-B1D4-F4AA2B5E3E63}" destId="{C6E4E161-F907-4466-9601-C384C8B97032}" srcOrd="0" destOrd="0" presId="urn:microsoft.com/office/officeart/2018/2/layout/IconVerticalSolidList"/>
    <dgm:cxn modelId="{EECF6DC7-1761-4B19-AD54-C94091CE8B82}" type="presParOf" srcId="{DB69EEB2-E451-43CD-B1D4-F4AA2B5E3E63}" destId="{E8BC4717-6CBB-4FDB-A5B7-4BC3B085CA71}" srcOrd="1" destOrd="0" presId="urn:microsoft.com/office/officeart/2018/2/layout/IconVerticalSolidList"/>
    <dgm:cxn modelId="{A0BD48BA-D770-4982-AF7F-4F4DAA3B1349}" type="presParOf" srcId="{DB69EEB2-E451-43CD-B1D4-F4AA2B5E3E63}" destId="{4C581BC3-69E8-43C9-96EF-172CC23B96DC}" srcOrd="2" destOrd="0" presId="urn:microsoft.com/office/officeart/2018/2/layout/IconVerticalSolidList"/>
    <dgm:cxn modelId="{96C00F51-E611-42EC-937E-ED2762815212}" type="presParOf" srcId="{DB69EEB2-E451-43CD-B1D4-F4AA2B5E3E63}" destId="{73E2B701-D13A-44AC-B418-2419C22AA202}" srcOrd="3" destOrd="0" presId="urn:microsoft.com/office/officeart/2018/2/layout/IconVerticalSolidList"/>
    <dgm:cxn modelId="{5D703500-254C-4C73-9FCF-112155F8157A}" type="presParOf" srcId="{A65C4468-D2B7-4A82-A323-7B4F69B58BAF}" destId="{B9199308-8E3D-4AF4-A552-D75A5396F728}" srcOrd="1" destOrd="0" presId="urn:microsoft.com/office/officeart/2018/2/layout/IconVerticalSolidList"/>
    <dgm:cxn modelId="{01869D8C-F71B-44AC-9F69-A10D7FA701AB}" type="presParOf" srcId="{A65C4468-D2B7-4A82-A323-7B4F69B58BAF}" destId="{9CD8C706-8C85-4E60-9C42-B274FE2A7C75}" srcOrd="2" destOrd="0" presId="urn:microsoft.com/office/officeart/2018/2/layout/IconVerticalSolidList"/>
    <dgm:cxn modelId="{0885BF0E-BCCB-44B3-B491-31CE5586A9D8}" type="presParOf" srcId="{9CD8C706-8C85-4E60-9C42-B274FE2A7C75}" destId="{64ECBE32-4B57-4045-AB57-BDCCBDB01E12}" srcOrd="0" destOrd="0" presId="urn:microsoft.com/office/officeart/2018/2/layout/IconVerticalSolidList"/>
    <dgm:cxn modelId="{611B2F36-B9E3-478B-8687-E12580883B5E}" type="presParOf" srcId="{9CD8C706-8C85-4E60-9C42-B274FE2A7C75}" destId="{8EFDE9D3-A548-4E0B-BC5D-5E521D0D628F}" srcOrd="1" destOrd="0" presId="urn:microsoft.com/office/officeart/2018/2/layout/IconVerticalSolidList"/>
    <dgm:cxn modelId="{4C7DD45B-FB77-4BC6-87C5-527F10092EDE}" type="presParOf" srcId="{9CD8C706-8C85-4E60-9C42-B274FE2A7C75}" destId="{D7ED6862-D0C6-42A7-93E3-AF32771A1354}" srcOrd="2" destOrd="0" presId="urn:microsoft.com/office/officeart/2018/2/layout/IconVerticalSolidList"/>
    <dgm:cxn modelId="{7C9F9201-D43D-4BCA-B5A8-88C267CDA373}" type="presParOf" srcId="{9CD8C706-8C85-4E60-9C42-B274FE2A7C75}" destId="{038D5C11-B712-4CCE-91F1-80653EC1CF40}" srcOrd="3" destOrd="0" presId="urn:microsoft.com/office/officeart/2018/2/layout/IconVerticalSolidList"/>
    <dgm:cxn modelId="{01B9A825-2E96-4B4B-9B38-A2D5589F348C}" type="presParOf" srcId="{A65C4468-D2B7-4A82-A323-7B4F69B58BAF}" destId="{000C32EE-9834-4328-936A-0BE47B654764}" srcOrd="3" destOrd="0" presId="urn:microsoft.com/office/officeart/2018/2/layout/IconVerticalSolidList"/>
    <dgm:cxn modelId="{79CBC066-EC44-4A51-92D4-7CE3D85D25E0}" type="presParOf" srcId="{A65C4468-D2B7-4A82-A323-7B4F69B58BAF}" destId="{A0E7530A-AAF0-45B9-8381-5A7AE9D533A3}" srcOrd="4" destOrd="0" presId="urn:microsoft.com/office/officeart/2018/2/layout/IconVerticalSolidList"/>
    <dgm:cxn modelId="{D2B600C5-2C81-4DF2-95EC-293C9709D22C}" type="presParOf" srcId="{A0E7530A-AAF0-45B9-8381-5A7AE9D533A3}" destId="{82F36FCF-871B-4F09-B914-47B473BE2342}" srcOrd="0" destOrd="0" presId="urn:microsoft.com/office/officeart/2018/2/layout/IconVerticalSolidList"/>
    <dgm:cxn modelId="{6D3C1E20-E074-4611-9A06-1388B5D11534}" type="presParOf" srcId="{A0E7530A-AAF0-45B9-8381-5A7AE9D533A3}" destId="{FF5D9493-B470-42CB-9000-8F876E2F6950}" srcOrd="1" destOrd="0" presId="urn:microsoft.com/office/officeart/2018/2/layout/IconVerticalSolidList"/>
    <dgm:cxn modelId="{F4723ACD-9CB5-4788-BABF-EB87CDB016D6}" type="presParOf" srcId="{A0E7530A-AAF0-45B9-8381-5A7AE9D533A3}" destId="{02A04A85-92B6-4EDD-98D7-396A0C2976B4}" srcOrd="2" destOrd="0" presId="urn:microsoft.com/office/officeart/2018/2/layout/IconVerticalSolidList"/>
    <dgm:cxn modelId="{6BAF3343-5474-4C39-A09A-5A52B744EC99}" type="presParOf" srcId="{A0E7530A-AAF0-45B9-8381-5A7AE9D533A3}" destId="{BF246673-B2A4-4ABE-9267-FBFF1ADF1EF7}" srcOrd="3" destOrd="0" presId="urn:microsoft.com/office/officeart/2018/2/layout/IconVerticalSolidList"/>
    <dgm:cxn modelId="{25B1AB84-C503-4404-A46E-BDD186F1CA3C}" type="presParOf" srcId="{A65C4468-D2B7-4A82-A323-7B4F69B58BAF}" destId="{4256B289-25E6-4A2B-B540-0457FA676E79}" srcOrd="5" destOrd="0" presId="urn:microsoft.com/office/officeart/2018/2/layout/IconVerticalSolidList"/>
    <dgm:cxn modelId="{4BCF61D6-CA13-46E1-8916-260F14C6D257}" type="presParOf" srcId="{A65C4468-D2B7-4A82-A323-7B4F69B58BAF}" destId="{4F031FB2-BA26-4594-9B91-CCB043C01824}" srcOrd="6" destOrd="0" presId="urn:microsoft.com/office/officeart/2018/2/layout/IconVerticalSolidList"/>
    <dgm:cxn modelId="{BFEBEA8B-C192-40A6-8D53-210E93FDA6D7}" type="presParOf" srcId="{4F031FB2-BA26-4594-9B91-CCB043C01824}" destId="{84FBDE6A-DDD7-4DB8-A286-54CEA741E093}" srcOrd="0" destOrd="0" presId="urn:microsoft.com/office/officeart/2018/2/layout/IconVerticalSolidList"/>
    <dgm:cxn modelId="{756D28B5-003B-4FD0-8D47-2D756C0249EA}" type="presParOf" srcId="{4F031FB2-BA26-4594-9B91-CCB043C01824}" destId="{3C36DBB3-F8DE-4EA4-9278-F0CFF5AEB991}" srcOrd="1" destOrd="0" presId="urn:microsoft.com/office/officeart/2018/2/layout/IconVerticalSolidList"/>
    <dgm:cxn modelId="{B564EC02-4D91-4CAB-8DE8-5789DCF92F2B}" type="presParOf" srcId="{4F031FB2-BA26-4594-9B91-CCB043C01824}" destId="{7A21E21F-3FFD-4290-8E6A-84AC7E023EA4}" srcOrd="2" destOrd="0" presId="urn:microsoft.com/office/officeart/2018/2/layout/IconVerticalSolidList"/>
    <dgm:cxn modelId="{6BA0E83C-247C-43D6-BB30-0EDB75A31669}" type="presParOf" srcId="{4F031FB2-BA26-4594-9B91-CCB043C01824}" destId="{5A0B6800-DB5F-4F0F-9AE0-909B1791526E}" srcOrd="3" destOrd="0" presId="urn:microsoft.com/office/officeart/2018/2/layout/IconVerticalSolidList"/>
    <dgm:cxn modelId="{A54F32C4-313C-4D31-8A41-2B1B382485DF}" type="presParOf" srcId="{A65C4468-D2B7-4A82-A323-7B4F69B58BAF}" destId="{2BFA4A48-071C-43BA-A443-3840C987EFAE}" srcOrd="7" destOrd="0" presId="urn:microsoft.com/office/officeart/2018/2/layout/IconVerticalSolidList"/>
    <dgm:cxn modelId="{5727BF19-3E83-460A-9A78-F0DA7780DE66}" type="presParOf" srcId="{A65C4468-D2B7-4A82-A323-7B4F69B58BAF}" destId="{67FF9000-93CD-464A-AA33-5D3B3A836BA6}" srcOrd="8" destOrd="0" presId="urn:microsoft.com/office/officeart/2018/2/layout/IconVerticalSolidList"/>
    <dgm:cxn modelId="{A3E73764-1FE8-4E80-ADED-A9F0BF96C24F}" type="presParOf" srcId="{67FF9000-93CD-464A-AA33-5D3B3A836BA6}" destId="{2F98A1D4-0DED-4BAB-A36E-981B3CDDF6D3}" srcOrd="0" destOrd="0" presId="urn:microsoft.com/office/officeart/2018/2/layout/IconVerticalSolidList"/>
    <dgm:cxn modelId="{EFE18B22-72C6-4ADB-9F0B-9827C35BD138}" type="presParOf" srcId="{67FF9000-93CD-464A-AA33-5D3B3A836BA6}" destId="{CF94A996-674B-4A1D-82CB-ABA73B296927}" srcOrd="1" destOrd="0" presId="urn:microsoft.com/office/officeart/2018/2/layout/IconVerticalSolidList"/>
    <dgm:cxn modelId="{D38411A2-9ACD-4F45-B0F9-FF3774B3EB63}" type="presParOf" srcId="{67FF9000-93CD-464A-AA33-5D3B3A836BA6}" destId="{CA10B1B9-BBD6-479A-A326-F0777FF75BFC}" srcOrd="2" destOrd="0" presId="urn:microsoft.com/office/officeart/2018/2/layout/IconVerticalSolidList"/>
    <dgm:cxn modelId="{22CC239B-BDBE-4D38-8CA0-A684247ADA18}" type="presParOf" srcId="{67FF9000-93CD-464A-AA33-5D3B3A836BA6}" destId="{BCA6621D-154E-4035-93DD-8A45F5A158E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E910DD-2D6D-4182-BE6F-28F3982B7AE0}" type="doc">
      <dgm:prSet loTypeId="urn:microsoft.com/office/officeart/2005/8/layout/default" loCatId="list" qsTypeId="urn:microsoft.com/office/officeart/2005/8/quickstyle/simple1" qsCatId="simple" csTypeId="urn:microsoft.com/office/officeart/2018/5/colors/Iconchunking_neutralbg_colorful1" csCatId="colorful" phldr="1"/>
      <dgm:spPr/>
      <dgm:t>
        <a:bodyPr/>
        <a:lstStyle/>
        <a:p>
          <a:endParaRPr lang="en-US"/>
        </a:p>
      </dgm:t>
    </dgm:pt>
    <dgm:pt modelId="{11CA8318-4EC9-4322-96A0-D7E95DAB2FD3}">
      <dgm:prSet/>
      <dgm:spPr/>
      <dgm:t>
        <a:bodyPr/>
        <a:lstStyle/>
        <a:p>
          <a:r>
            <a:rPr lang="en-US" i="1"/>
            <a:t>Standards</a:t>
          </a:r>
          <a:endParaRPr lang="en-US"/>
        </a:p>
      </dgm:t>
    </dgm:pt>
    <dgm:pt modelId="{F447E9A7-E4B4-4AD7-97A8-7735C71DD70D}" type="parTrans" cxnId="{5F4B54FB-F303-4BA6-A538-1C9E0054BF47}">
      <dgm:prSet/>
      <dgm:spPr/>
      <dgm:t>
        <a:bodyPr/>
        <a:lstStyle/>
        <a:p>
          <a:endParaRPr lang="en-US"/>
        </a:p>
      </dgm:t>
    </dgm:pt>
    <dgm:pt modelId="{7575F75C-EA87-4E84-8DDD-88DADB435344}" type="sibTrans" cxnId="{5F4B54FB-F303-4BA6-A538-1C9E0054BF47}">
      <dgm:prSet/>
      <dgm:spPr/>
      <dgm:t>
        <a:bodyPr/>
        <a:lstStyle/>
        <a:p>
          <a:endParaRPr lang="en-US"/>
        </a:p>
      </dgm:t>
    </dgm:pt>
    <dgm:pt modelId="{AD9BFB6A-BB9F-42D5-84F0-7ABDDB366C94}">
      <dgm:prSet/>
      <dgm:spPr/>
      <dgm:t>
        <a:bodyPr/>
        <a:lstStyle/>
        <a:p>
          <a:r>
            <a:rPr lang="en-US"/>
            <a:t>Self-Study Process</a:t>
          </a:r>
        </a:p>
      </dgm:t>
    </dgm:pt>
    <dgm:pt modelId="{C50A4F84-5F41-44C0-B71E-7BFDBD72F842}" type="parTrans" cxnId="{336485B3-F7E7-40DC-8BB5-15FC822C8BA1}">
      <dgm:prSet/>
      <dgm:spPr/>
      <dgm:t>
        <a:bodyPr/>
        <a:lstStyle/>
        <a:p>
          <a:endParaRPr lang="en-US"/>
        </a:p>
      </dgm:t>
    </dgm:pt>
    <dgm:pt modelId="{F9CAC555-BF5C-4EC5-856E-AF22D8C4B321}" type="sibTrans" cxnId="{336485B3-F7E7-40DC-8BB5-15FC822C8BA1}">
      <dgm:prSet/>
      <dgm:spPr/>
      <dgm:t>
        <a:bodyPr/>
        <a:lstStyle/>
        <a:p>
          <a:endParaRPr lang="en-US"/>
        </a:p>
      </dgm:t>
    </dgm:pt>
    <dgm:pt modelId="{838C7235-486A-4996-9789-01C017DB7F5D}">
      <dgm:prSet/>
      <dgm:spPr/>
      <dgm:t>
        <a:bodyPr/>
        <a:lstStyle/>
        <a:p>
          <a:r>
            <a:rPr lang="en-US"/>
            <a:t>Comprehensive Review to include Site Visit</a:t>
          </a:r>
        </a:p>
      </dgm:t>
    </dgm:pt>
    <dgm:pt modelId="{E3314FEE-4483-4A74-9DE1-AA67014A2445}" type="parTrans" cxnId="{1CF18483-AA4A-4522-A351-DFFD4314CC9C}">
      <dgm:prSet/>
      <dgm:spPr/>
      <dgm:t>
        <a:bodyPr/>
        <a:lstStyle/>
        <a:p>
          <a:endParaRPr lang="en-US"/>
        </a:p>
      </dgm:t>
    </dgm:pt>
    <dgm:pt modelId="{96337FAA-6193-4D64-A464-F15D39A53392}" type="sibTrans" cxnId="{1CF18483-AA4A-4522-A351-DFFD4314CC9C}">
      <dgm:prSet/>
      <dgm:spPr/>
      <dgm:t>
        <a:bodyPr/>
        <a:lstStyle/>
        <a:p>
          <a:endParaRPr lang="en-US"/>
        </a:p>
      </dgm:t>
    </dgm:pt>
    <dgm:pt modelId="{223DD6B3-CC18-48DF-B00C-C1ABCB22639C}">
      <dgm:prSet/>
      <dgm:spPr/>
      <dgm:t>
        <a:bodyPr/>
        <a:lstStyle/>
        <a:p>
          <a:r>
            <a:rPr lang="en-US"/>
            <a:t>Accreditation Action and Publication</a:t>
          </a:r>
        </a:p>
      </dgm:t>
    </dgm:pt>
    <dgm:pt modelId="{DD55EB8F-B796-4CA9-9474-E634957EF5BB}" type="parTrans" cxnId="{79B93977-839D-4FD5-91FD-DF9BF555377A}">
      <dgm:prSet/>
      <dgm:spPr/>
      <dgm:t>
        <a:bodyPr/>
        <a:lstStyle/>
        <a:p>
          <a:endParaRPr lang="en-US"/>
        </a:p>
      </dgm:t>
    </dgm:pt>
    <dgm:pt modelId="{B1A10273-518C-4A23-995C-4B149BEB5DE0}" type="sibTrans" cxnId="{79B93977-839D-4FD5-91FD-DF9BF555377A}">
      <dgm:prSet/>
      <dgm:spPr/>
      <dgm:t>
        <a:bodyPr/>
        <a:lstStyle/>
        <a:p>
          <a:endParaRPr lang="en-US"/>
        </a:p>
      </dgm:t>
    </dgm:pt>
    <dgm:pt modelId="{19087357-903D-4645-BB6C-0130A79214C6}">
      <dgm:prSet/>
      <dgm:spPr/>
      <dgm:t>
        <a:bodyPr/>
        <a:lstStyle/>
        <a:p>
          <a:r>
            <a:rPr lang="en-US"/>
            <a:t>Monitoring</a:t>
          </a:r>
        </a:p>
      </dgm:t>
    </dgm:pt>
    <dgm:pt modelId="{60BDD055-1EB3-4F8F-90F9-F6CCF792CFCF}" type="parTrans" cxnId="{F6766B7D-A88F-4328-A9F3-35667E42A41C}">
      <dgm:prSet/>
      <dgm:spPr/>
      <dgm:t>
        <a:bodyPr/>
        <a:lstStyle/>
        <a:p>
          <a:endParaRPr lang="en-US"/>
        </a:p>
      </dgm:t>
    </dgm:pt>
    <dgm:pt modelId="{3A9D086C-6708-4693-A240-4E6BC18C5FB1}" type="sibTrans" cxnId="{F6766B7D-A88F-4328-A9F3-35667E42A41C}">
      <dgm:prSet/>
      <dgm:spPr/>
      <dgm:t>
        <a:bodyPr/>
        <a:lstStyle/>
        <a:p>
          <a:endParaRPr lang="en-US"/>
        </a:p>
      </dgm:t>
    </dgm:pt>
    <dgm:pt modelId="{C23CFA4D-9BFA-47A3-8DBC-B2E2ABB23AEF}">
      <dgm:prSet/>
      <dgm:spPr/>
      <dgm:t>
        <a:bodyPr/>
        <a:lstStyle/>
        <a:p>
          <a:r>
            <a:rPr lang="en-US"/>
            <a:t>Re-evaluation</a:t>
          </a:r>
        </a:p>
      </dgm:t>
    </dgm:pt>
    <dgm:pt modelId="{21DAC089-9BEE-4804-89DB-7589FABC25C9}" type="parTrans" cxnId="{981FC812-82FC-42AA-BE64-09E1C61DAA04}">
      <dgm:prSet/>
      <dgm:spPr/>
      <dgm:t>
        <a:bodyPr/>
        <a:lstStyle/>
        <a:p>
          <a:endParaRPr lang="en-US"/>
        </a:p>
      </dgm:t>
    </dgm:pt>
    <dgm:pt modelId="{4945EFE7-07D8-4EA2-B6FD-9129C380E072}" type="sibTrans" cxnId="{981FC812-82FC-42AA-BE64-09E1C61DAA04}">
      <dgm:prSet/>
      <dgm:spPr/>
      <dgm:t>
        <a:bodyPr/>
        <a:lstStyle/>
        <a:p>
          <a:endParaRPr lang="en-US"/>
        </a:p>
      </dgm:t>
    </dgm:pt>
    <dgm:pt modelId="{A156C127-E1A3-4F44-9F99-DB3620CF46CF}" type="pres">
      <dgm:prSet presAssocID="{9EE910DD-2D6D-4182-BE6F-28F3982B7AE0}" presName="diagram" presStyleCnt="0">
        <dgm:presLayoutVars>
          <dgm:dir/>
          <dgm:resizeHandles val="exact"/>
        </dgm:presLayoutVars>
      </dgm:prSet>
      <dgm:spPr/>
    </dgm:pt>
    <dgm:pt modelId="{246BF319-BCFD-47E5-A5E4-88BEFC5CA8EA}" type="pres">
      <dgm:prSet presAssocID="{11CA8318-4EC9-4322-96A0-D7E95DAB2FD3}" presName="node" presStyleLbl="node1" presStyleIdx="0" presStyleCnt="6">
        <dgm:presLayoutVars>
          <dgm:bulletEnabled val="1"/>
        </dgm:presLayoutVars>
      </dgm:prSet>
      <dgm:spPr/>
    </dgm:pt>
    <dgm:pt modelId="{763C0913-6F7D-43F8-83E1-CB4114E96F51}" type="pres">
      <dgm:prSet presAssocID="{7575F75C-EA87-4E84-8DDD-88DADB435344}" presName="sibTrans" presStyleCnt="0"/>
      <dgm:spPr/>
    </dgm:pt>
    <dgm:pt modelId="{9AD25919-002E-4D87-BB50-F13106587BC1}" type="pres">
      <dgm:prSet presAssocID="{AD9BFB6A-BB9F-42D5-84F0-7ABDDB366C94}" presName="node" presStyleLbl="node1" presStyleIdx="1" presStyleCnt="6">
        <dgm:presLayoutVars>
          <dgm:bulletEnabled val="1"/>
        </dgm:presLayoutVars>
      </dgm:prSet>
      <dgm:spPr/>
    </dgm:pt>
    <dgm:pt modelId="{B4D8233B-665B-4C6C-8633-A970421B9AC6}" type="pres">
      <dgm:prSet presAssocID="{F9CAC555-BF5C-4EC5-856E-AF22D8C4B321}" presName="sibTrans" presStyleCnt="0"/>
      <dgm:spPr/>
    </dgm:pt>
    <dgm:pt modelId="{C0E7FA85-428E-4EFD-B3D7-54F6E8CE1A0F}" type="pres">
      <dgm:prSet presAssocID="{838C7235-486A-4996-9789-01C017DB7F5D}" presName="node" presStyleLbl="node1" presStyleIdx="2" presStyleCnt="6">
        <dgm:presLayoutVars>
          <dgm:bulletEnabled val="1"/>
        </dgm:presLayoutVars>
      </dgm:prSet>
      <dgm:spPr/>
    </dgm:pt>
    <dgm:pt modelId="{C17DE0BF-F901-4CE0-A289-47A4489BD2E4}" type="pres">
      <dgm:prSet presAssocID="{96337FAA-6193-4D64-A464-F15D39A53392}" presName="sibTrans" presStyleCnt="0"/>
      <dgm:spPr/>
    </dgm:pt>
    <dgm:pt modelId="{75BFB9C8-FA39-4D69-92BC-28887E54CF80}" type="pres">
      <dgm:prSet presAssocID="{223DD6B3-CC18-48DF-B00C-C1ABCB22639C}" presName="node" presStyleLbl="node1" presStyleIdx="3" presStyleCnt="6">
        <dgm:presLayoutVars>
          <dgm:bulletEnabled val="1"/>
        </dgm:presLayoutVars>
      </dgm:prSet>
      <dgm:spPr/>
    </dgm:pt>
    <dgm:pt modelId="{0013160C-71B7-4467-8FBD-B465F08C41C3}" type="pres">
      <dgm:prSet presAssocID="{B1A10273-518C-4A23-995C-4B149BEB5DE0}" presName="sibTrans" presStyleCnt="0"/>
      <dgm:spPr/>
    </dgm:pt>
    <dgm:pt modelId="{BEA37095-5C26-44D8-B85B-D05C69F25EAC}" type="pres">
      <dgm:prSet presAssocID="{19087357-903D-4645-BB6C-0130A79214C6}" presName="node" presStyleLbl="node1" presStyleIdx="4" presStyleCnt="6">
        <dgm:presLayoutVars>
          <dgm:bulletEnabled val="1"/>
        </dgm:presLayoutVars>
      </dgm:prSet>
      <dgm:spPr/>
    </dgm:pt>
    <dgm:pt modelId="{009376EA-5041-4683-9765-56125E28698E}" type="pres">
      <dgm:prSet presAssocID="{3A9D086C-6708-4693-A240-4E6BC18C5FB1}" presName="sibTrans" presStyleCnt="0"/>
      <dgm:spPr/>
    </dgm:pt>
    <dgm:pt modelId="{96E80363-6FA9-4314-8614-846F2095610E}" type="pres">
      <dgm:prSet presAssocID="{C23CFA4D-9BFA-47A3-8DBC-B2E2ABB23AEF}" presName="node" presStyleLbl="node1" presStyleIdx="5" presStyleCnt="6">
        <dgm:presLayoutVars>
          <dgm:bulletEnabled val="1"/>
        </dgm:presLayoutVars>
      </dgm:prSet>
      <dgm:spPr/>
    </dgm:pt>
  </dgm:ptLst>
  <dgm:cxnLst>
    <dgm:cxn modelId="{981FC812-82FC-42AA-BE64-09E1C61DAA04}" srcId="{9EE910DD-2D6D-4182-BE6F-28F3982B7AE0}" destId="{C23CFA4D-9BFA-47A3-8DBC-B2E2ABB23AEF}" srcOrd="5" destOrd="0" parTransId="{21DAC089-9BEE-4804-89DB-7589FABC25C9}" sibTransId="{4945EFE7-07D8-4EA2-B6FD-9129C380E072}"/>
    <dgm:cxn modelId="{09F0786C-B4C3-431F-BAA8-111ADDFF9951}" type="presOf" srcId="{11CA8318-4EC9-4322-96A0-D7E95DAB2FD3}" destId="{246BF319-BCFD-47E5-A5E4-88BEFC5CA8EA}" srcOrd="0" destOrd="0" presId="urn:microsoft.com/office/officeart/2005/8/layout/default"/>
    <dgm:cxn modelId="{D7C3CC54-1584-4E36-BB7A-FE800DA79B40}" type="presOf" srcId="{AD9BFB6A-BB9F-42D5-84F0-7ABDDB366C94}" destId="{9AD25919-002E-4D87-BB50-F13106587BC1}" srcOrd="0" destOrd="0" presId="urn:microsoft.com/office/officeart/2005/8/layout/default"/>
    <dgm:cxn modelId="{79B93977-839D-4FD5-91FD-DF9BF555377A}" srcId="{9EE910DD-2D6D-4182-BE6F-28F3982B7AE0}" destId="{223DD6B3-CC18-48DF-B00C-C1ABCB22639C}" srcOrd="3" destOrd="0" parTransId="{DD55EB8F-B796-4CA9-9474-E634957EF5BB}" sibTransId="{B1A10273-518C-4A23-995C-4B149BEB5DE0}"/>
    <dgm:cxn modelId="{F6766B7D-A88F-4328-A9F3-35667E42A41C}" srcId="{9EE910DD-2D6D-4182-BE6F-28F3982B7AE0}" destId="{19087357-903D-4645-BB6C-0130A79214C6}" srcOrd="4" destOrd="0" parTransId="{60BDD055-1EB3-4F8F-90F9-F6CCF792CFCF}" sibTransId="{3A9D086C-6708-4693-A240-4E6BC18C5FB1}"/>
    <dgm:cxn modelId="{1CF18483-AA4A-4522-A351-DFFD4314CC9C}" srcId="{9EE910DD-2D6D-4182-BE6F-28F3982B7AE0}" destId="{838C7235-486A-4996-9789-01C017DB7F5D}" srcOrd="2" destOrd="0" parTransId="{E3314FEE-4483-4A74-9DE1-AA67014A2445}" sibTransId="{96337FAA-6193-4D64-A464-F15D39A53392}"/>
    <dgm:cxn modelId="{7624DA86-3E3F-48BF-BFC4-2F610FC7E207}" type="presOf" srcId="{C23CFA4D-9BFA-47A3-8DBC-B2E2ABB23AEF}" destId="{96E80363-6FA9-4314-8614-846F2095610E}" srcOrd="0" destOrd="0" presId="urn:microsoft.com/office/officeart/2005/8/layout/default"/>
    <dgm:cxn modelId="{FFE20096-CD4C-42BF-A025-06701BAE3980}" type="presOf" srcId="{9EE910DD-2D6D-4182-BE6F-28F3982B7AE0}" destId="{A156C127-E1A3-4F44-9F99-DB3620CF46CF}" srcOrd="0" destOrd="0" presId="urn:microsoft.com/office/officeart/2005/8/layout/default"/>
    <dgm:cxn modelId="{594B5A9D-2202-4909-9659-2AC359FA320B}" type="presOf" srcId="{838C7235-486A-4996-9789-01C017DB7F5D}" destId="{C0E7FA85-428E-4EFD-B3D7-54F6E8CE1A0F}" srcOrd="0" destOrd="0" presId="urn:microsoft.com/office/officeart/2005/8/layout/default"/>
    <dgm:cxn modelId="{9AB264AA-CBA3-49D1-A949-4D9FD802C8BC}" type="presOf" srcId="{223DD6B3-CC18-48DF-B00C-C1ABCB22639C}" destId="{75BFB9C8-FA39-4D69-92BC-28887E54CF80}" srcOrd="0" destOrd="0" presId="urn:microsoft.com/office/officeart/2005/8/layout/default"/>
    <dgm:cxn modelId="{336485B3-F7E7-40DC-8BB5-15FC822C8BA1}" srcId="{9EE910DD-2D6D-4182-BE6F-28F3982B7AE0}" destId="{AD9BFB6A-BB9F-42D5-84F0-7ABDDB366C94}" srcOrd="1" destOrd="0" parTransId="{C50A4F84-5F41-44C0-B71E-7BFDBD72F842}" sibTransId="{F9CAC555-BF5C-4EC5-856E-AF22D8C4B321}"/>
    <dgm:cxn modelId="{65D30CBF-CCAE-4306-B790-2ED6F6097D10}" type="presOf" srcId="{19087357-903D-4645-BB6C-0130A79214C6}" destId="{BEA37095-5C26-44D8-B85B-D05C69F25EAC}" srcOrd="0" destOrd="0" presId="urn:microsoft.com/office/officeart/2005/8/layout/default"/>
    <dgm:cxn modelId="{5F4B54FB-F303-4BA6-A538-1C9E0054BF47}" srcId="{9EE910DD-2D6D-4182-BE6F-28F3982B7AE0}" destId="{11CA8318-4EC9-4322-96A0-D7E95DAB2FD3}" srcOrd="0" destOrd="0" parTransId="{F447E9A7-E4B4-4AD7-97A8-7735C71DD70D}" sibTransId="{7575F75C-EA87-4E84-8DDD-88DADB435344}"/>
    <dgm:cxn modelId="{C205B4D6-297C-4A27-9A86-B6482249281D}" type="presParOf" srcId="{A156C127-E1A3-4F44-9F99-DB3620CF46CF}" destId="{246BF319-BCFD-47E5-A5E4-88BEFC5CA8EA}" srcOrd="0" destOrd="0" presId="urn:microsoft.com/office/officeart/2005/8/layout/default"/>
    <dgm:cxn modelId="{67D5EEAB-F959-4EE4-9F2E-A0BAB8EEEEC6}" type="presParOf" srcId="{A156C127-E1A3-4F44-9F99-DB3620CF46CF}" destId="{763C0913-6F7D-43F8-83E1-CB4114E96F51}" srcOrd="1" destOrd="0" presId="urn:microsoft.com/office/officeart/2005/8/layout/default"/>
    <dgm:cxn modelId="{FE09BD15-B7A6-4FAF-94C2-8F0A8C25A099}" type="presParOf" srcId="{A156C127-E1A3-4F44-9F99-DB3620CF46CF}" destId="{9AD25919-002E-4D87-BB50-F13106587BC1}" srcOrd="2" destOrd="0" presId="urn:microsoft.com/office/officeart/2005/8/layout/default"/>
    <dgm:cxn modelId="{723A7B9E-F02A-451A-BE56-152AB0ED26F2}" type="presParOf" srcId="{A156C127-E1A3-4F44-9F99-DB3620CF46CF}" destId="{B4D8233B-665B-4C6C-8633-A970421B9AC6}" srcOrd="3" destOrd="0" presId="urn:microsoft.com/office/officeart/2005/8/layout/default"/>
    <dgm:cxn modelId="{181366C6-7B47-425D-9B28-E74619AC2C99}" type="presParOf" srcId="{A156C127-E1A3-4F44-9F99-DB3620CF46CF}" destId="{C0E7FA85-428E-4EFD-B3D7-54F6E8CE1A0F}" srcOrd="4" destOrd="0" presId="urn:microsoft.com/office/officeart/2005/8/layout/default"/>
    <dgm:cxn modelId="{1715B9F9-8B66-4C9E-8AE5-31B3D3A2E628}" type="presParOf" srcId="{A156C127-E1A3-4F44-9F99-DB3620CF46CF}" destId="{C17DE0BF-F901-4CE0-A289-47A4489BD2E4}" srcOrd="5" destOrd="0" presId="urn:microsoft.com/office/officeart/2005/8/layout/default"/>
    <dgm:cxn modelId="{63B60B21-767A-49BD-B917-10E0764244C7}" type="presParOf" srcId="{A156C127-E1A3-4F44-9F99-DB3620CF46CF}" destId="{75BFB9C8-FA39-4D69-92BC-28887E54CF80}" srcOrd="6" destOrd="0" presId="urn:microsoft.com/office/officeart/2005/8/layout/default"/>
    <dgm:cxn modelId="{7B8B85E4-0703-4FC3-B1F5-1642917669EF}" type="presParOf" srcId="{A156C127-E1A3-4F44-9F99-DB3620CF46CF}" destId="{0013160C-71B7-4467-8FBD-B465F08C41C3}" srcOrd="7" destOrd="0" presId="urn:microsoft.com/office/officeart/2005/8/layout/default"/>
    <dgm:cxn modelId="{041367E3-4F86-4A9E-9F27-6CCD46AF050D}" type="presParOf" srcId="{A156C127-E1A3-4F44-9F99-DB3620CF46CF}" destId="{BEA37095-5C26-44D8-B85B-D05C69F25EAC}" srcOrd="8" destOrd="0" presId="urn:microsoft.com/office/officeart/2005/8/layout/default"/>
    <dgm:cxn modelId="{0CAFBD1A-98F4-47B6-945B-E8F957AD76E7}" type="presParOf" srcId="{A156C127-E1A3-4F44-9F99-DB3620CF46CF}" destId="{009376EA-5041-4683-9765-56125E28698E}" srcOrd="9" destOrd="0" presId="urn:microsoft.com/office/officeart/2005/8/layout/default"/>
    <dgm:cxn modelId="{88EB346D-C8C8-4D60-97B4-358D0E08D568}" type="presParOf" srcId="{A156C127-E1A3-4F44-9F99-DB3620CF46CF}" destId="{96E80363-6FA9-4314-8614-846F2095610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AFDCD3-B710-4359-A351-ACBB65BB583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795FB57-EEE2-40CE-AA7C-D85F17DCB7AD}">
      <dgm:prSet/>
      <dgm:spPr/>
      <dgm:t>
        <a:bodyPr/>
        <a:lstStyle/>
        <a:p>
          <a:pPr>
            <a:defRPr cap="all"/>
          </a:pPr>
          <a:r>
            <a:rPr lang="en-US" i="1" dirty="0"/>
            <a:t>Italics</a:t>
          </a:r>
          <a:r>
            <a:rPr lang="en-US" dirty="0"/>
            <a:t> Reflect terms defined in glossary</a:t>
          </a:r>
        </a:p>
      </dgm:t>
    </dgm:pt>
    <dgm:pt modelId="{D903E6F8-4377-450E-A60B-D02D8FD55E2C}" type="parTrans" cxnId="{FA7C026E-EC16-4B48-80AC-64A8BBE9EDC1}">
      <dgm:prSet/>
      <dgm:spPr/>
      <dgm:t>
        <a:bodyPr/>
        <a:lstStyle/>
        <a:p>
          <a:endParaRPr lang="en-US"/>
        </a:p>
      </dgm:t>
    </dgm:pt>
    <dgm:pt modelId="{BBC92C16-B902-4492-8ECF-47A4A20CFAC7}" type="sibTrans" cxnId="{FA7C026E-EC16-4B48-80AC-64A8BBE9EDC1}">
      <dgm:prSet/>
      <dgm:spPr/>
      <dgm:t>
        <a:bodyPr/>
        <a:lstStyle/>
        <a:p>
          <a:endParaRPr lang="en-US"/>
        </a:p>
      </dgm:t>
    </dgm:pt>
    <dgm:pt modelId="{6DF22168-8B39-46A5-99FC-B3032E1C9EF8}">
      <dgm:prSet/>
      <dgm:spPr/>
      <dgm:t>
        <a:bodyPr/>
        <a:lstStyle/>
        <a:p>
          <a:pPr>
            <a:defRPr cap="all"/>
          </a:pPr>
          <a:r>
            <a:rPr lang="en-US" dirty="0"/>
            <a:t> READ Section Introductions</a:t>
          </a:r>
        </a:p>
      </dgm:t>
    </dgm:pt>
    <dgm:pt modelId="{DD09E2F3-C70B-404E-A0DF-6B61C86CFB9F}" type="parTrans" cxnId="{8652C8C5-5479-4749-9235-D5DAA2A64AA6}">
      <dgm:prSet/>
      <dgm:spPr/>
      <dgm:t>
        <a:bodyPr/>
        <a:lstStyle/>
        <a:p>
          <a:endParaRPr lang="en-US"/>
        </a:p>
      </dgm:t>
    </dgm:pt>
    <dgm:pt modelId="{CEA2CEC6-57A1-40D7-BB48-676DEE227D4A}" type="sibTrans" cxnId="{8652C8C5-5479-4749-9235-D5DAA2A64AA6}">
      <dgm:prSet/>
      <dgm:spPr/>
      <dgm:t>
        <a:bodyPr/>
        <a:lstStyle/>
        <a:p>
          <a:endParaRPr lang="en-US"/>
        </a:p>
      </dgm:t>
    </dgm:pt>
    <dgm:pt modelId="{B1FB7680-BAEC-42C8-A187-A12674DA97DE}" type="pres">
      <dgm:prSet presAssocID="{22AFDCD3-B710-4359-A351-ACBB65BB583F}" presName="root" presStyleCnt="0">
        <dgm:presLayoutVars>
          <dgm:dir/>
          <dgm:resizeHandles val="exact"/>
        </dgm:presLayoutVars>
      </dgm:prSet>
      <dgm:spPr/>
    </dgm:pt>
    <dgm:pt modelId="{C33EB9FE-C527-41C6-BE05-0EB3B6EF4B36}" type="pres">
      <dgm:prSet presAssocID="{1795FB57-EEE2-40CE-AA7C-D85F17DCB7AD}" presName="compNode" presStyleCnt="0"/>
      <dgm:spPr/>
    </dgm:pt>
    <dgm:pt modelId="{9A874B97-76BF-4FD0-B4C8-F6A287050222}" type="pres">
      <dgm:prSet presAssocID="{1795FB57-EEE2-40CE-AA7C-D85F17DCB7AD}" presName="iconBgRect" presStyleLbl="bgShp" presStyleIdx="0" presStyleCnt="2"/>
      <dgm:spPr/>
    </dgm:pt>
    <dgm:pt modelId="{6105F109-B8FC-4998-9935-D18615DE6836}" type="pres">
      <dgm:prSet presAssocID="{1795FB57-EEE2-40CE-AA7C-D85F17DCB7A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F3976BCF-2243-44E5-BE48-1EC5A6C60510}" type="pres">
      <dgm:prSet presAssocID="{1795FB57-EEE2-40CE-AA7C-D85F17DCB7AD}" presName="spaceRect" presStyleCnt="0"/>
      <dgm:spPr/>
    </dgm:pt>
    <dgm:pt modelId="{7DC45A0F-63FC-4034-9448-96D8711E0C31}" type="pres">
      <dgm:prSet presAssocID="{1795FB57-EEE2-40CE-AA7C-D85F17DCB7AD}" presName="textRect" presStyleLbl="revTx" presStyleIdx="0" presStyleCnt="2">
        <dgm:presLayoutVars>
          <dgm:chMax val="1"/>
          <dgm:chPref val="1"/>
        </dgm:presLayoutVars>
      </dgm:prSet>
      <dgm:spPr/>
    </dgm:pt>
    <dgm:pt modelId="{33DD8C02-EB19-4E8A-A3BD-ED35A69F8FFA}" type="pres">
      <dgm:prSet presAssocID="{BBC92C16-B902-4492-8ECF-47A4A20CFAC7}" presName="sibTrans" presStyleCnt="0"/>
      <dgm:spPr/>
    </dgm:pt>
    <dgm:pt modelId="{8DD13D2A-D22B-40EF-96EC-009F48F2F581}" type="pres">
      <dgm:prSet presAssocID="{6DF22168-8B39-46A5-99FC-B3032E1C9EF8}" presName="compNode" presStyleCnt="0"/>
      <dgm:spPr/>
    </dgm:pt>
    <dgm:pt modelId="{A79FB21E-A28A-4906-B39E-0F2925CD1507}" type="pres">
      <dgm:prSet presAssocID="{6DF22168-8B39-46A5-99FC-B3032E1C9EF8}" presName="iconBgRect" presStyleLbl="bgShp" presStyleIdx="1" presStyleCnt="2"/>
      <dgm:spPr/>
    </dgm:pt>
    <dgm:pt modelId="{B947C4DC-38C3-46F3-97A2-B18BF63C1337}" type="pres">
      <dgm:prSet presAssocID="{6DF22168-8B39-46A5-99FC-B3032E1C9EF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lasses with solid fill"/>
        </a:ext>
      </dgm:extLst>
    </dgm:pt>
    <dgm:pt modelId="{138339C2-09A9-4BB1-8203-9D6C586612E9}" type="pres">
      <dgm:prSet presAssocID="{6DF22168-8B39-46A5-99FC-B3032E1C9EF8}" presName="spaceRect" presStyleCnt="0"/>
      <dgm:spPr/>
    </dgm:pt>
    <dgm:pt modelId="{8346E8A1-4B4F-48D5-839A-16C6274A6DC5}" type="pres">
      <dgm:prSet presAssocID="{6DF22168-8B39-46A5-99FC-B3032E1C9EF8}" presName="textRect" presStyleLbl="revTx" presStyleIdx="1" presStyleCnt="2" custLinFactNeighborX="-2091" custLinFactNeighborY="-305">
        <dgm:presLayoutVars>
          <dgm:chMax val="1"/>
          <dgm:chPref val="1"/>
        </dgm:presLayoutVars>
      </dgm:prSet>
      <dgm:spPr/>
    </dgm:pt>
  </dgm:ptLst>
  <dgm:cxnLst>
    <dgm:cxn modelId="{FA7C026E-EC16-4B48-80AC-64A8BBE9EDC1}" srcId="{22AFDCD3-B710-4359-A351-ACBB65BB583F}" destId="{1795FB57-EEE2-40CE-AA7C-D85F17DCB7AD}" srcOrd="0" destOrd="0" parTransId="{D903E6F8-4377-450E-A60B-D02D8FD55E2C}" sibTransId="{BBC92C16-B902-4492-8ECF-47A4A20CFAC7}"/>
    <dgm:cxn modelId="{A59AA08F-C90E-45E2-83F6-B375645D4A2D}" type="presOf" srcId="{6DF22168-8B39-46A5-99FC-B3032E1C9EF8}" destId="{8346E8A1-4B4F-48D5-839A-16C6274A6DC5}" srcOrd="0" destOrd="0" presId="urn:microsoft.com/office/officeart/2018/5/layout/IconCircleLabelList"/>
    <dgm:cxn modelId="{8B77E1BE-EF12-4290-968B-3FE86EA178FF}" type="presOf" srcId="{22AFDCD3-B710-4359-A351-ACBB65BB583F}" destId="{B1FB7680-BAEC-42C8-A187-A12674DA97DE}" srcOrd="0" destOrd="0" presId="urn:microsoft.com/office/officeart/2018/5/layout/IconCircleLabelList"/>
    <dgm:cxn modelId="{8652C8C5-5479-4749-9235-D5DAA2A64AA6}" srcId="{22AFDCD3-B710-4359-A351-ACBB65BB583F}" destId="{6DF22168-8B39-46A5-99FC-B3032E1C9EF8}" srcOrd="1" destOrd="0" parTransId="{DD09E2F3-C70B-404E-A0DF-6B61C86CFB9F}" sibTransId="{CEA2CEC6-57A1-40D7-BB48-676DEE227D4A}"/>
    <dgm:cxn modelId="{1614F5F1-C74C-4CAF-811D-E33917DE14DE}" type="presOf" srcId="{1795FB57-EEE2-40CE-AA7C-D85F17DCB7AD}" destId="{7DC45A0F-63FC-4034-9448-96D8711E0C31}" srcOrd="0" destOrd="0" presId="urn:microsoft.com/office/officeart/2018/5/layout/IconCircleLabelList"/>
    <dgm:cxn modelId="{20723435-1D94-4ACB-A229-2F10DD0E55D1}" type="presParOf" srcId="{B1FB7680-BAEC-42C8-A187-A12674DA97DE}" destId="{C33EB9FE-C527-41C6-BE05-0EB3B6EF4B36}" srcOrd="0" destOrd="0" presId="urn:microsoft.com/office/officeart/2018/5/layout/IconCircleLabelList"/>
    <dgm:cxn modelId="{323B3D52-7B69-45F0-94D0-C03A9FBAC149}" type="presParOf" srcId="{C33EB9FE-C527-41C6-BE05-0EB3B6EF4B36}" destId="{9A874B97-76BF-4FD0-B4C8-F6A287050222}" srcOrd="0" destOrd="0" presId="urn:microsoft.com/office/officeart/2018/5/layout/IconCircleLabelList"/>
    <dgm:cxn modelId="{73F63833-A6EB-4F86-A1C4-D2849125C7EC}" type="presParOf" srcId="{C33EB9FE-C527-41C6-BE05-0EB3B6EF4B36}" destId="{6105F109-B8FC-4998-9935-D18615DE6836}" srcOrd="1" destOrd="0" presId="urn:microsoft.com/office/officeart/2018/5/layout/IconCircleLabelList"/>
    <dgm:cxn modelId="{71373F31-B65C-4658-B98F-5A60D7B9C253}" type="presParOf" srcId="{C33EB9FE-C527-41C6-BE05-0EB3B6EF4B36}" destId="{F3976BCF-2243-44E5-BE48-1EC5A6C60510}" srcOrd="2" destOrd="0" presId="urn:microsoft.com/office/officeart/2018/5/layout/IconCircleLabelList"/>
    <dgm:cxn modelId="{2C94C8AA-7B85-4D73-A7D0-D1C2DD42FAE9}" type="presParOf" srcId="{C33EB9FE-C527-41C6-BE05-0EB3B6EF4B36}" destId="{7DC45A0F-63FC-4034-9448-96D8711E0C31}" srcOrd="3" destOrd="0" presId="urn:microsoft.com/office/officeart/2018/5/layout/IconCircleLabelList"/>
    <dgm:cxn modelId="{9FB991A9-D29E-4284-9695-9EA75884E908}" type="presParOf" srcId="{B1FB7680-BAEC-42C8-A187-A12674DA97DE}" destId="{33DD8C02-EB19-4E8A-A3BD-ED35A69F8FFA}" srcOrd="1" destOrd="0" presId="urn:microsoft.com/office/officeart/2018/5/layout/IconCircleLabelList"/>
    <dgm:cxn modelId="{B7FC04AE-68E5-462D-B958-BD4B1011435A}" type="presParOf" srcId="{B1FB7680-BAEC-42C8-A187-A12674DA97DE}" destId="{8DD13D2A-D22B-40EF-96EC-009F48F2F581}" srcOrd="2" destOrd="0" presId="urn:microsoft.com/office/officeart/2018/5/layout/IconCircleLabelList"/>
    <dgm:cxn modelId="{C3CFDF47-2CFA-4268-A265-2E168CD0F4C5}" type="presParOf" srcId="{8DD13D2A-D22B-40EF-96EC-009F48F2F581}" destId="{A79FB21E-A28A-4906-B39E-0F2925CD1507}" srcOrd="0" destOrd="0" presId="urn:microsoft.com/office/officeart/2018/5/layout/IconCircleLabelList"/>
    <dgm:cxn modelId="{6E836489-B70C-40CE-B548-D87C9DAA788A}" type="presParOf" srcId="{8DD13D2A-D22B-40EF-96EC-009F48F2F581}" destId="{B947C4DC-38C3-46F3-97A2-B18BF63C1337}" srcOrd="1" destOrd="0" presId="urn:microsoft.com/office/officeart/2018/5/layout/IconCircleLabelList"/>
    <dgm:cxn modelId="{938145CD-903A-420F-B57B-20BB146FBB89}" type="presParOf" srcId="{8DD13D2A-D22B-40EF-96EC-009F48F2F581}" destId="{138339C2-09A9-4BB1-8203-9D6C586612E9}" srcOrd="2" destOrd="0" presId="urn:microsoft.com/office/officeart/2018/5/layout/IconCircleLabelList"/>
    <dgm:cxn modelId="{95F91BC4-32C2-49E8-A00D-5EF68E5EE8BB}" type="presParOf" srcId="{8DD13D2A-D22B-40EF-96EC-009F48F2F581}" destId="{8346E8A1-4B4F-48D5-839A-16C6274A6DC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285310-6312-44F9-91BF-C754169C031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7069D129-FC10-4C9B-AC84-5A54BE3DB268}">
      <dgm:prSet/>
      <dgm:spPr/>
      <dgm:t>
        <a:bodyPr/>
        <a:lstStyle/>
        <a:p>
          <a:pPr>
            <a:defRPr b="1"/>
          </a:pPr>
          <a:r>
            <a:rPr lang="en-US"/>
            <a:t>Must</a:t>
          </a:r>
        </a:p>
      </dgm:t>
    </dgm:pt>
    <dgm:pt modelId="{886577E4-8EDD-4053-B157-CCFC7B5AE02B}" type="parTrans" cxnId="{C23068A9-AC53-4385-80D4-6C4228A645C9}">
      <dgm:prSet/>
      <dgm:spPr/>
      <dgm:t>
        <a:bodyPr/>
        <a:lstStyle/>
        <a:p>
          <a:endParaRPr lang="en-US"/>
        </a:p>
      </dgm:t>
    </dgm:pt>
    <dgm:pt modelId="{8A9D4154-F6DF-49D7-BA79-0D63D1A6B719}" type="sibTrans" cxnId="{C23068A9-AC53-4385-80D4-6C4228A645C9}">
      <dgm:prSet/>
      <dgm:spPr/>
      <dgm:t>
        <a:bodyPr/>
        <a:lstStyle/>
        <a:p>
          <a:endParaRPr lang="en-US"/>
        </a:p>
      </dgm:t>
    </dgm:pt>
    <dgm:pt modelId="{24D844B5-CA50-4D03-BB02-DBE441A49F63}">
      <dgm:prSet/>
      <dgm:spPr/>
      <dgm:t>
        <a:bodyPr/>
        <a:lstStyle/>
        <a:p>
          <a:r>
            <a:rPr lang="en-US"/>
            <a:t>Term used to designate requirements that are compelled or mandatory</a:t>
          </a:r>
        </a:p>
      </dgm:t>
    </dgm:pt>
    <dgm:pt modelId="{E0B5C3D4-534D-4BB0-AEA2-E4112D2A3574}" type="parTrans" cxnId="{E087E01A-4281-4D98-A64E-40A6333EBA74}">
      <dgm:prSet/>
      <dgm:spPr/>
      <dgm:t>
        <a:bodyPr/>
        <a:lstStyle/>
        <a:p>
          <a:endParaRPr lang="en-US"/>
        </a:p>
      </dgm:t>
    </dgm:pt>
    <dgm:pt modelId="{B06FF8C0-D26A-4F72-B61C-4FCA536CD40F}" type="sibTrans" cxnId="{E087E01A-4281-4D98-A64E-40A6333EBA74}">
      <dgm:prSet/>
      <dgm:spPr/>
      <dgm:t>
        <a:bodyPr/>
        <a:lstStyle/>
        <a:p>
          <a:endParaRPr lang="en-US"/>
        </a:p>
      </dgm:t>
    </dgm:pt>
    <dgm:pt modelId="{75FB66DE-83CD-4956-A95C-D3BCF21C2EBB}">
      <dgm:prSet/>
      <dgm:spPr/>
      <dgm:t>
        <a:bodyPr/>
        <a:lstStyle/>
        <a:p>
          <a:r>
            <a:rPr lang="en-US"/>
            <a:t>Indicates an absolute requirement</a:t>
          </a:r>
        </a:p>
      </dgm:t>
    </dgm:pt>
    <dgm:pt modelId="{C7BD3E33-FCE3-450F-94F8-79E6824C7061}" type="parTrans" cxnId="{9EDF7A53-A94E-4A29-9160-F497F8D2AA90}">
      <dgm:prSet/>
      <dgm:spPr/>
      <dgm:t>
        <a:bodyPr/>
        <a:lstStyle/>
        <a:p>
          <a:endParaRPr lang="en-US"/>
        </a:p>
      </dgm:t>
    </dgm:pt>
    <dgm:pt modelId="{28EE6F68-62F2-4C3B-B067-DDB08274621C}" type="sibTrans" cxnId="{9EDF7A53-A94E-4A29-9160-F497F8D2AA90}">
      <dgm:prSet/>
      <dgm:spPr/>
      <dgm:t>
        <a:bodyPr/>
        <a:lstStyle/>
        <a:p>
          <a:endParaRPr lang="en-US"/>
        </a:p>
      </dgm:t>
    </dgm:pt>
    <dgm:pt modelId="{EF6B2999-B885-4961-9A4B-6066D670D325}">
      <dgm:prSet/>
      <dgm:spPr/>
      <dgm:t>
        <a:bodyPr/>
        <a:lstStyle/>
        <a:p>
          <a:pPr>
            <a:defRPr b="1"/>
          </a:pPr>
          <a:r>
            <a:rPr lang="en-US"/>
            <a:t>Should</a:t>
          </a:r>
        </a:p>
      </dgm:t>
    </dgm:pt>
    <dgm:pt modelId="{0DEE605E-A4B9-4457-B660-2055081594BB}" type="parTrans" cxnId="{C0E8D8DA-BA12-456C-AD12-C3FAAABC0FDB}">
      <dgm:prSet/>
      <dgm:spPr/>
      <dgm:t>
        <a:bodyPr/>
        <a:lstStyle/>
        <a:p>
          <a:endParaRPr lang="en-US"/>
        </a:p>
      </dgm:t>
    </dgm:pt>
    <dgm:pt modelId="{00A04592-623E-4173-943B-EFD4474C8699}" type="sibTrans" cxnId="{C0E8D8DA-BA12-456C-AD12-C3FAAABC0FDB}">
      <dgm:prSet/>
      <dgm:spPr/>
      <dgm:t>
        <a:bodyPr/>
        <a:lstStyle/>
        <a:p>
          <a:endParaRPr lang="en-US"/>
        </a:p>
      </dgm:t>
    </dgm:pt>
    <dgm:pt modelId="{AB990F79-F709-4780-8F05-7935A252A6BF}">
      <dgm:prSet/>
      <dgm:spPr/>
      <dgm:t>
        <a:bodyPr/>
        <a:lstStyle/>
        <a:p>
          <a:r>
            <a:rPr lang="en-US"/>
            <a:t>Term designates requirements that </a:t>
          </a:r>
          <a:r>
            <a:rPr lang="en-US" u="sng"/>
            <a:t>must be met </a:t>
          </a:r>
          <a:r>
            <a:rPr lang="en-US"/>
            <a:t>unless there is a compelling reason, acceptable to the ARC-PA, for not complying</a:t>
          </a:r>
        </a:p>
      </dgm:t>
    </dgm:pt>
    <dgm:pt modelId="{BA719102-A708-4D6C-BAE7-18AF36D4EC77}" type="parTrans" cxnId="{F06E88F6-7152-48DF-80FF-FFF8FC9F77C3}">
      <dgm:prSet/>
      <dgm:spPr/>
      <dgm:t>
        <a:bodyPr/>
        <a:lstStyle/>
        <a:p>
          <a:endParaRPr lang="en-US"/>
        </a:p>
      </dgm:t>
    </dgm:pt>
    <dgm:pt modelId="{2A88200E-AA29-4CD6-9FF4-3D85B465BA91}" type="sibTrans" cxnId="{F06E88F6-7152-48DF-80FF-FFF8FC9F77C3}">
      <dgm:prSet/>
      <dgm:spPr/>
      <dgm:t>
        <a:bodyPr/>
        <a:lstStyle/>
        <a:p>
          <a:endParaRPr lang="en-US"/>
        </a:p>
      </dgm:t>
    </dgm:pt>
    <dgm:pt modelId="{5F2B06C8-2EAD-44F9-905A-70F690BA7290}" type="pres">
      <dgm:prSet presAssocID="{80285310-6312-44F9-91BF-C754169C031A}" presName="Name0" presStyleCnt="0">
        <dgm:presLayoutVars>
          <dgm:dir/>
          <dgm:animLvl val="lvl"/>
          <dgm:resizeHandles val="exact"/>
        </dgm:presLayoutVars>
      </dgm:prSet>
      <dgm:spPr/>
    </dgm:pt>
    <dgm:pt modelId="{06718A75-88ED-44D5-BAD8-CBB22A3252B5}" type="pres">
      <dgm:prSet presAssocID="{7069D129-FC10-4C9B-AC84-5A54BE3DB268}" presName="linNode" presStyleCnt="0"/>
      <dgm:spPr/>
    </dgm:pt>
    <dgm:pt modelId="{86082E9B-8FB2-4469-BA25-27A39B877759}" type="pres">
      <dgm:prSet presAssocID="{7069D129-FC10-4C9B-AC84-5A54BE3DB268}" presName="parentText" presStyleLbl="node1" presStyleIdx="0" presStyleCnt="2">
        <dgm:presLayoutVars>
          <dgm:chMax val="1"/>
          <dgm:bulletEnabled val="1"/>
        </dgm:presLayoutVars>
      </dgm:prSet>
      <dgm:spPr/>
    </dgm:pt>
    <dgm:pt modelId="{2813965A-94C4-467A-870B-788DD43574EA}" type="pres">
      <dgm:prSet presAssocID="{7069D129-FC10-4C9B-AC84-5A54BE3DB268}" presName="descendantText" presStyleLbl="alignAccFollowNode1" presStyleIdx="0" presStyleCnt="2">
        <dgm:presLayoutVars>
          <dgm:bulletEnabled val="1"/>
        </dgm:presLayoutVars>
      </dgm:prSet>
      <dgm:spPr/>
    </dgm:pt>
    <dgm:pt modelId="{B6E8AF12-71B3-46D2-8283-2E92F18D1A1B}" type="pres">
      <dgm:prSet presAssocID="{8A9D4154-F6DF-49D7-BA79-0D63D1A6B719}" presName="sp" presStyleCnt="0"/>
      <dgm:spPr/>
    </dgm:pt>
    <dgm:pt modelId="{AC0B5DCC-79C2-4653-9751-479D537FE69F}" type="pres">
      <dgm:prSet presAssocID="{EF6B2999-B885-4961-9A4B-6066D670D325}" presName="linNode" presStyleCnt="0"/>
      <dgm:spPr/>
    </dgm:pt>
    <dgm:pt modelId="{782828F9-7C82-40E0-9B23-5A58A9CF5E21}" type="pres">
      <dgm:prSet presAssocID="{EF6B2999-B885-4961-9A4B-6066D670D325}" presName="parentText" presStyleLbl="node1" presStyleIdx="1" presStyleCnt="2">
        <dgm:presLayoutVars>
          <dgm:chMax val="1"/>
          <dgm:bulletEnabled val="1"/>
        </dgm:presLayoutVars>
      </dgm:prSet>
      <dgm:spPr/>
    </dgm:pt>
    <dgm:pt modelId="{E1BC89BE-2406-4A17-9E90-9251184A4C5E}" type="pres">
      <dgm:prSet presAssocID="{EF6B2999-B885-4961-9A4B-6066D670D325}" presName="descendantText" presStyleLbl="alignAccFollowNode1" presStyleIdx="1" presStyleCnt="2">
        <dgm:presLayoutVars>
          <dgm:bulletEnabled val="1"/>
        </dgm:presLayoutVars>
      </dgm:prSet>
      <dgm:spPr/>
    </dgm:pt>
  </dgm:ptLst>
  <dgm:cxnLst>
    <dgm:cxn modelId="{2220E407-4207-4780-92FA-5D289C72E648}" type="presOf" srcId="{EF6B2999-B885-4961-9A4B-6066D670D325}" destId="{782828F9-7C82-40E0-9B23-5A58A9CF5E21}" srcOrd="0" destOrd="0" presId="urn:microsoft.com/office/officeart/2005/8/layout/vList5"/>
    <dgm:cxn modelId="{E087E01A-4281-4D98-A64E-40A6333EBA74}" srcId="{7069D129-FC10-4C9B-AC84-5A54BE3DB268}" destId="{24D844B5-CA50-4D03-BB02-DBE441A49F63}" srcOrd="0" destOrd="0" parTransId="{E0B5C3D4-534D-4BB0-AEA2-E4112D2A3574}" sibTransId="{B06FF8C0-D26A-4F72-B61C-4FCA536CD40F}"/>
    <dgm:cxn modelId="{2CA4F331-2AED-4602-860B-30582EDD937C}" type="presOf" srcId="{80285310-6312-44F9-91BF-C754169C031A}" destId="{5F2B06C8-2EAD-44F9-905A-70F690BA7290}" srcOrd="0" destOrd="0" presId="urn:microsoft.com/office/officeart/2005/8/layout/vList5"/>
    <dgm:cxn modelId="{4C493B3C-1F9F-4FE7-BB73-E8C0415829CF}" type="presOf" srcId="{7069D129-FC10-4C9B-AC84-5A54BE3DB268}" destId="{86082E9B-8FB2-4469-BA25-27A39B877759}" srcOrd="0" destOrd="0" presId="urn:microsoft.com/office/officeart/2005/8/layout/vList5"/>
    <dgm:cxn modelId="{FD562C71-23B3-4FDF-9236-2A314CC47071}" type="presOf" srcId="{24D844B5-CA50-4D03-BB02-DBE441A49F63}" destId="{2813965A-94C4-467A-870B-788DD43574EA}" srcOrd="0" destOrd="0" presId="urn:microsoft.com/office/officeart/2005/8/layout/vList5"/>
    <dgm:cxn modelId="{9EDF7A53-A94E-4A29-9160-F497F8D2AA90}" srcId="{7069D129-FC10-4C9B-AC84-5A54BE3DB268}" destId="{75FB66DE-83CD-4956-A95C-D3BCF21C2EBB}" srcOrd="1" destOrd="0" parTransId="{C7BD3E33-FCE3-450F-94F8-79E6824C7061}" sibTransId="{28EE6F68-62F2-4C3B-B067-DDB08274621C}"/>
    <dgm:cxn modelId="{126B4285-70B5-467C-BCD4-A0A1B2430747}" type="presOf" srcId="{75FB66DE-83CD-4956-A95C-D3BCF21C2EBB}" destId="{2813965A-94C4-467A-870B-788DD43574EA}" srcOrd="0" destOrd="1" presId="urn:microsoft.com/office/officeart/2005/8/layout/vList5"/>
    <dgm:cxn modelId="{C23068A9-AC53-4385-80D4-6C4228A645C9}" srcId="{80285310-6312-44F9-91BF-C754169C031A}" destId="{7069D129-FC10-4C9B-AC84-5A54BE3DB268}" srcOrd="0" destOrd="0" parTransId="{886577E4-8EDD-4053-B157-CCFC7B5AE02B}" sibTransId="{8A9D4154-F6DF-49D7-BA79-0D63D1A6B719}"/>
    <dgm:cxn modelId="{C0E8D8DA-BA12-456C-AD12-C3FAAABC0FDB}" srcId="{80285310-6312-44F9-91BF-C754169C031A}" destId="{EF6B2999-B885-4961-9A4B-6066D670D325}" srcOrd="1" destOrd="0" parTransId="{0DEE605E-A4B9-4457-B660-2055081594BB}" sibTransId="{00A04592-623E-4173-943B-EFD4474C8699}"/>
    <dgm:cxn modelId="{95F266EF-6593-4E38-AA3D-0E984A870AB9}" type="presOf" srcId="{AB990F79-F709-4780-8F05-7935A252A6BF}" destId="{E1BC89BE-2406-4A17-9E90-9251184A4C5E}" srcOrd="0" destOrd="0" presId="urn:microsoft.com/office/officeart/2005/8/layout/vList5"/>
    <dgm:cxn modelId="{F06E88F6-7152-48DF-80FF-FFF8FC9F77C3}" srcId="{EF6B2999-B885-4961-9A4B-6066D670D325}" destId="{AB990F79-F709-4780-8F05-7935A252A6BF}" srcOrd="0" destOrd="0" parTransId="{BA719102-A708-4D6C-BAE7-18AF36D4EC77}" sibTransId="{2A88200E-AA29-4CD6-9FF4-3D85B465BA91}"/>
    <dgm:cxn modelId="{A3AE618A-B7F7-4A4C-950A-BA32F5F88A2B}" type="presParOf" srcId="{5F2B06C8-2EAD-44F9-905A-70F690BA7290}" destId="{06718A75-88ED-44D5-BAD8-CBB22A3252B5}" srcOrd="0" destOrd="0" presId="urn:microsoft.com/office/officeart/2005/8/layout/vList5"/>
    <dgm:cxn modelId="{5A3E8C36-76C6-4FED-AD6A-5324582ADFF8}" type="presParOf" srcId="{06718A75-88ED-44D5-BAD8-CBB22A3252B5}" destId="{86082E9B-8FB2-4469-BA25-27A39B877759}" srcOrd="0" destOrd="0" presId="urn:microsoft.com/office/officeart/2005/8/layout/vList5"/>
    <dgm:cxn modelId="{374681E1-F380-4784-A620-F453E3A5C354}" type="presParOf" srcId="{06718A75-88ED-44D5-BAD8-CBB22A3252B5}" destId="{2813965A-94C4-467A-870B-788DD43574EA}" srcOrd="1" destOrd="0" presId="urn:microsoft.com/office/officeart/2005/8/layout/vList5"/>
    <dgm:cxn modelId="{9057294D-D539-4B94-875E-B77AD72EA317}" type="presParOf" srcId="{5F2B06C8-2EAD-44F9-905A-70F690BA7290}" destId="{B6E8AF12-71B3-46D2-8283-2E92F18D1A1B}" srcOrd="1" destOrd="0" presId="urn:microsoft.com/office/officeart/2005/8/layout/vList5"/>
    <dgm:cxn modelId="{95BC4373-FFFE-4DC9-9FC6-0AED73C3307D}" type="presParOf" srcId="{5F2B06C8-2EAD-44F9-905A-70F690BA7290}" destId="{AC0B5DCC-79C2-4653-9751-479D537FE69F}" srcOrd="2" destOrd="0" presId="urn:microsoft.com/office/officeart/2005/8/layout/vList5"/>
    <dgm:cxn modelId="{4FF900DC-7A4C-4D85-8694-8F4A77BE824E}" type="presParOf" srcId="{AC0B5DCC-79C2-4653-9751-479D537FE69F}" destId="{782828F9-7C82-40E0-9B23-5A58A9CF5E21}" srcOrd="0" destOrd="0" presId="urn:microsoft.com/office/officeart/2005/8/layout/vList5"/>
    <dgm:cxn modelId="{0EFB7344-BB1F-4824-9CAC-65271B3299B4}" type="presParOf" srcId="{AC0B5DCC-79C2-4653-9751-479D537FE69F}" destId="{E1BC89BE-2406-4A17-9E90-9251184A4C5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D68A50-9413-4970-A075-4036C17D3151}"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B0629A5C-BDF4-4453-975B-814BDE587A97}">
      <dgm:prSet/>
      <dgm:spPr/>
      <dgm:t>
        <a:bodyPr/>
        <a:lstStyle/>
        <a:p>
          <a:r>
            <a:rPr lang="en-US" baseline="0"/>
            <a:t>Based on </a:t>
          </a:r>
          <a:r>
            <a:rPr lang="en-US" i="1" baseline="0"/>
            <a:t>Standards</a:t>
          </a:r>
          <a:endParaRPr lang="en-US"/>
        </a:p>
      </dgm:t>
    </dgm:pt>
    <dgm:pt modelId="{D7A5939F-906E-488D-BF26-05FEEA4B427A}" type="parTrans" cxnId="{51632C38-89B2-4704-B0AC-AAC81B7614B4}">
      <dgm:prSet/>
      <dgm:spPr/>
      <dgm:t>
        <a:bodyPr/>
        <a:lstStyle/>
        <a:p>
          <a:endParaRPr lang="en-US"/>
        </a:p>
      </dgm:t>
    </dgm:pt>
    <dgm:pt modelId="{6707314F-7558-4C7F-94AF-53373850B3B4}" type="sibTrans" cxnId="{51632C38-89B2-4704-B0AC-AAC81B7614B4}">
      <dgm:prSet/>
      <dgm:spPr/>
      <dgm:t>
        <a:bodyPr/>
        <a:lstStyle/>
        <a:p>
          <a:endParaRPr lang="en-US"/>
        </a:p>
      </dgm:t>
    </dgm:pt>
    <dgm:pt modelId="{05614E59-D64D-44C5-8C8C-C148D8BE7E6C}">
      <dgm:prSet/>
      <dgm:spPr/>
      <dgm:t>
        <a:bodyPr/>
        <a:lstStyle/>
        <a:p>
          <a:r>
            <a:rPr lang="en-US" baseline="0"/>
            <a:t>Program responsible for demonstrating compliance </a:t>
          </a:r>
          <a:endParaRPr lang="en-US"/>
        </a:p>
      </dgm:t>
    </dgm:pt>
    <dgm:pt modelId="{2E9CB232-208D-4184-AB9C-17232FC118F3}" type="parTrans" cxnId="{2948DC60-237C-4553-B28D-B399F2B12765}">
      <dgm:prSet/>
      <dgm:spPr/>
      <dgm:t>
        <a:bodyPr/>
        <a:lstStyle/>
        <a:p>
          <a:endParaRPr lang="en-US"/>
        </a:p>
      </dgm:t>
    </dgm:pt>
    <dgm:pt modelId="{622373ED-B362-4F6B-B238-339308443341}" type="sibTrans" cxnId="{2948DC60-237C-4553-B28D-B399F2B12765}">
      <dgm:prSet/>
      <dgm:spPr/>
      <dgm:t>
        <a:bodyPr/>
        <a:lstStyle/>
        <a:p>
          <a:endParaRPr lang="en-US"/>
        </a:p>
      </dgm:t>
    </dgm:pt>
    <dgm:pt modelId="{57FE1709-C26D-4A4B-B637-40B4583FEAEF}">
      <dgm:prSet/>
      <dgm:spPr/>
      <dgm:t>
        <a:bodyPr/>
        <a:lstStyle/>
        <a:p>
          <a:r>
            <a:rPr lang="en-US" baseline="0"/>
            <a:t>In the application</a:t>
          </a:r>
          <a:endParaRPr lang="en-US"/>
        </a:p>
      </dgm:t>
    </dgm:pt>
    <dgm:pt modelId="{9F524254-E8A3-436E-8D05-F39C2FC734AD}" type="parTrans" cxnId="{F8784F60-5674-4439-B23D-775AB30DB760}">
      <dgm:prSet/>
      <dgm:spPr/>
      <dgm:t>
        <a:bodyPr/>
        <a:lstStyle/>
        <a:p>
          <a:endParaRPr lang="en-US"/>
        </a:p>
      </dgm:t>
    </dgm:pt>
    <dgm:pt modelId="{3CAC5CD2-66A7-498C-9955-E9EFC75A0DF2}" type="sibTrans" cxnId="{F8784F60-5674-4439-B23D-775AB30DB760}">
      <dgm:prSet/>
      <dgm:spPr/>
      <dgm:t>
        <a:bodyPr/>
        <a:lstStyle/>
        <a:p>
          <a:endParaRPr lang="en-US"/>
        </a:p>
      </dgm:t>
    </dgm:pt>
    <dgm:pt modelId="{22F449A2-5E7A-475A-ABCE-934AD0278DE7}">
      <dgm:prSet/>
      <dgm:spPr/>
      <dgm:t>
        <a:bodyPr/>
        <a:lstStyle/>
        <a:p>
          <a:r>
            <a:rPr lang="en-US" baseline="0" dirty="0"/>
            <a:t>At the site visit</a:t>
          </a:r>
          <a:endParaRPr lang="en-US" dirty="0"/>
        </a:p>
      </dgm:t>
    </dgm:pt>
    <dgm:pt modelId="{0546182F-B522-4D94-966A-0373C28AA9B5}" type="parTrans" cxnId="{D9EE14A7-F3B6-4274-AAC6-21317889C582}">
      <dgm:prSet/>
      <dgm:spPr/>
      <dgm:t>
        <a:bodyPr/>
        <a:lstStyle/>
        <a:p>
          <a:endParaRPr lang="en-US"/>
        </a:p>
      </dgm:t>
    </dgm:pt>
    <dgm:pt modelId="{5DF93A42-76C0-402E-B291-AB0751A3FF5E}" type="sibTrans" cxnId="{D9EE14A7-F3B6-4274-AAC6-21317889C582}">
      <dgm:prSet/>
      <dgm:spPr/>
      <dgm:t>
        <a:bodyPr/>
        <a:lstStyle/>
        <a:p>
          <a:endParaRPr lang="en-US"/>
        </a:p>
      </dgm:t>
    </dgm:pt>
    <dgm:pt modelId="{BA8158AC-B4B5-4ADA-AABE-1FE9ED19A5FA}">
      <dgm:prSet/>
      <dgm:spPr/>
      <dgm:t>
        <a:bodyPr/>
        <a:lstStyle/>
        <a:p>
          <a:r>
            <a:rPr lang="en-US" baseline="0"/>
            <a:t>Ongoing compliance</a:t>
          </a:r>
          <a:endParaRPr lang="en-US"/>
        </a:p>
      </dgm:t>
    </dgm:pt>
    <dgm:pt modelId="{F5A3BF91-8756-43B8-BD62-ECD9B15605E8}" type="parTrans" cxnId="{B747753D-549F-4DBD-B28E-55332A597724}">
      <dgm:prSet/>
      <dgm:spPr/>
      <dgm:t>
        <a:bodyPr/>
        <a:lstStyle/>
        <a:p>
          <a:endParaRPr lang="en-US"/>
        </a:p>
      </dgm:t>
    </dgm:pt>
    <dgm:pt modelId="{286FD716-1721-4436-BBD3-2114274AB3DB}" type="sibTrans" cxnId="{B747753D-549F-4DBD-B28E-55332A597724}">
      <dgm:prSet/>
      <dgm:spPr/>
      <dgm:t>
        <a:bodyPr/>
        <a:lstStyle/>
        <a:p>
          <a:endParaRPr lang="en-US"/>
        </a:p>
      </dgm:t>
    </dgm:pt>
    <dgm:pt modelId="{CE39F5B2-83ED-48C7-9909-8A154AC2B01B}">
      <dgm:prSet/>
      <dgm:spPr/>
      <dgm:t>
        <a:bodyPr/>
        <a:lstStyle/>
        <a:p>
          <a:r>
            <a:rPr lang="en-US" baseline="0"/>
            <a:t>Via program self-assessment</a:t>
          </a:r>
          <a:endParaRPr lang="en-US"/>
        </a:p>
      </dgm:t>
    </dgm:pt>
    <dgm:pt modelId="{3A40EB7C-AEF8-4689-9818-A3B5440071A1}" type="parTrans" cxnId="{95C8583E-AD1F-4EDD-9BA5-5CAC00E0EC32}">
      <dgm:prSet/>
      <dgm:spPr/>
      <dgm:t>
        <a:bodyPr/>
        <a:lstStyle/>
        <a:p>
          <a:endParaRPr lang="en-US"/>
        </a:p>
      </dgm:t>
    </dgm:pt>
    <dgm:pt modelId="{976B907F-FCD8-4BC4-9F81-AB2837CAFA0D}" type="sibTrans" cxnId="{95C8583E-AD1F-4EDD-9BA5-5CAC00E0EC32}">
      <dgm:prSet/>
      <dgm:spPr/>
      <dgm:t>
        <a:bodyPr/>
        <a:lstStyle/>
        <a:p>
          <a:endParaRPr lang="en-US"/>
        </a:p>
      </dgm:t>
    </dgm:pt>
    <dgm:pt modelId="{7584767B-B67B-4040-B57D-D186BFB18247}">
      <dgm:prSet/>
      <dgm:spPr/>
      <dgm:t>
        <a:bodyPr/>
        <a:lstStyle/>
        <a:p>
          <a:r>
            <a:rPr lang="en-US" baseline="0"/>
            <a:t>Identifies strengths and weaknesses that lead to the development of plans for corrective intervention</a:t>
          </a:r>
          <a:endParaRPr lang="en-US"/>
        </a:p>
      </dgm:t>
    </dgm:pt>
    <dgm:pt modelId="{880499D2-7A8D-4599-AFF7-02B6CB3268DE}" type="parTrans" cxnId="{EA42CCCE-BFBF-47C5-9BD3-DDF5797D4733}">
      <dgm:prSet/>
      <dgm:spPr/>
      <dgm:t>
        <a:bodyPr/>
        <a:lstStyle/>
        <a:p>
          <a:endParaRPr lang="en-US"/>
        </a:p>
      </dgm:t>
    </dgm:pt>
    <dgm:pt modelId="{7720AD07-6433-4D71-81B7-F2AE7307C504}" type="sibTrans" cxnId="{EA42CCCE-BFBF-47C5-9BD3-DDF5797D4733}">
      <dgm:prSet/>
      <dgm:spPr/>
      <dgm:t>
        <a:bodyPr/>
        <a:lstStyle/>
        <a:p>
          <a:endParaRPr lang="en-US"/>
        </a:p>
      </dgm:t>
    </dgm:pt>
    <dgm:pt modelId="{7FEE1E17-31F7-41E6-8DB4-090805891902}" type="pres">
      <dgm:prSet presAssocID="{3DD68A50-9413-4970-A075-4036C17D3151}" presName="linear" presStyleCnt="0">
        <dgm:presLayoutVars>
          <dgm:dir/>
          <dgm:animLvl val="lvl"/>
          <dgm:resizeHandles val="exact"/>
        </dgm:presLayoutVars>
      </dgm:prSet>
      <dgm:spPr/>
    </dgm:pt>
    <dgm:pt modelId="{F9AEC402-177D-447D-8FB5-88980D51A6AB}" type="pres">
      <dgm:prSet presAssocID="{B0629A5C-BDF4-4453-975B-814BDE587A97}" presName="parentLin" presStyleCnt="0"/>
      <dgm:spPr/>
    </dgm:pt>
    <dgm:pt modelId="{04740152-F5F2-4D84-8B3A-0A2479D0436C}" type="pres">
      <dgm:prSet presAssocID="{B0629A5C-BDF4-4453-975B-814BDE587A97}" presName="parentLeftMargin" presStyleLbl="node1" presStyleIdx="0" presStyleCnt="2"/>
      <dgm:spPr/>
    </dgm:pt>
    <dgm:pt modelId="{4286CA0E-1985-4E49-8CF1-2D77F3C6A105}" type="pres">
      <dgm:prSet presAssocID="{B0629A5C-BDF4-4453-975B-814BDE587A97}" presName="parentText" presStyleLbl="node1" presStyleIdx="0" presStyleCnt="2">
        <dgm:presLayoutVars>
          <dgm:chMax val="0"/>
          <dgm:bulletEnabled val="1"/>
        </dgm:presLayoutVars>
      </dgm:prSet>
      <dgm:spPr/>
    </dgm:pt>
    <dgm:pt modelId="{7C27991A-72C9-4084-9A30-2FC1338ACC39}" type="pres">
      <dgm:prSet presAssocID="{B0629A5C-BDF4-4453-975B-814BDE587A97}" presName="negativeSpace" presStyleCnt="0"/>
      <dgm:spPr/>
    </dgm:pt>
    <dgm:pt modelId="{BED1C8DA-D445-40A0-815A-9A133751C1E7}" type="pres">
      <dgm:prSet presAssocID="{B0629A5C-BDF4-4453-975B-814BDE587A97}" presName="childText" presStyleLbl="conFgAcc1" presStyleIdx="0" presStyleCnt="2">
        <dgm:presLayoutVars>
          <dgm:bulletEnabled val="1"/>
        </dgm:presLayoutVars>
      </dgm:prSet>
      <dgm:spPr/>
    </dgm:pt>
    <dgm:pt modelId="{CA9B49F7-7650-4912-A29A-A115D37BF552}" type="pres">
      <dgm:prSet presAssocID="{6707314F-7558-4C7F-94AF-53373850B3B4}" presName="spaceBetweenRectangles" presStyleCnt="0"/>
      <dgm:spPr/>
    </dgm:pt>
    <dgm:pt modelId="{66FDCA61-04F0-4D7F-8AA5-1D6A648F6041}" type="pres">
      <dgm:prSet presAssocID="{05614E59-D64D-44C5-8C8C-C148D8BE7E6C}" presName="parentLin" presStyleCnt="0"/>
      <dgm:spPr/>
    </dgm:pt>
    <dgm:pt modelId="{4A238B08-155D-420E-8DA6-63EB8F8DE59A}" type="pres">
      <dgm:prSet presAssocID="{05614E59-D64D-44C5-8C8C-C148D8BE7E6C}" presName="parentLeftMargin" presStyleLbl="node1" presStyleIdx="0" presStyleCnt="2"/>
      <dgm:spPr/>
    </dgm:pt>
    <dgm:pt modelId="{F15149B6-9018-4684-9F39-0AF649D39892}" type="pres">
      <dgm:prSet presAssocID="{05614E59-D64D-44C5-8C8C-C148D8BE7E6C}" presName="parentText" presStyleLbl="node1" presStyleIdx="1" presStyleCnt="2">
        <dgm:presLayoutVars>
          <dgm:chMax val="0"/>
          <dgm:bulletEnabled val="1"/>
        </dgm:presLayoutVars>
      </dgm:prSet>
      <dgm:spPr/>
    </dgm:pt>
    <dgm:pt modelId="{3290A8F4-A072-4916-ACA4-A0DB71A06548}" type="pres">
      <dgm:prSet presAssocID="{05614E59-D64D-44C5-8C8C-C148D8BE7E6C}" presName="negativeSpace" presStyleCnt="0"/>
      <dgm:spPr/>
    </dgm:pt>
    <dgm:pt modelId="{C23B1750-D264-4686-A971-0AF8B68B7C9E}" type="pres">
      <dgm:prSet presAssocID="{05614E59-D64D-44C5-8C8C-C148D8BE7E6C}" presName="childText" presStyleLbl="conFgAcc1" presStyleIdx="1" presStyleCnt="2" custLinFactNeighborX="5844" custLinFactNeighborY="-3591">
        <dgm:presLayoutVars>
          <dgm:bulletEnabled val="1"/>
        </dgm:presLayoutVars>
      </dgm:prSet>
      <dgm:spPr/>
    </dgm:pt>
  </dgm:ptLst>
  <dgm:cxnLst>
    <dgm:cxn modelId="{82539D2E-F210-4BAF-9D2B-C225BE198115}" type="presOf" srcId="{22F449A2-5E7A-475A-ABCE-934AD0278DE7}" destId="{C23B1750-D264-4686-A971-0AF8B68B7C9E}" srcOrd="0" destOrd="1" presId="urn:microsoft.com/office/officeart/2005/8/layout/list1"/>
    <dgm:cxn modelId="{51632C38-89B2-4704-B0AC-AAC81B7614B4}" srcId="{3DD68A50-9413-4970-A075-4036C17D3151}" destId="{B0629A5C-BDF4-4453-975B-814BDE587A97}" srcOrd="0" destOrd="0" parTransId="{D7A5939F-906E-488D-BF26-05FEEA4B427A}" sibTransId="{6707314F-7558-4C7F-94AF-53373850B3B4}"/>
    <dgm:cxn modelId="{B747753D-549F-4DBD-B28E-55332A597724}" srcId="{05614E59-D64D-44C5-8C8C-C148D8BE7E6C}" destId="{BA8158AC-B4B5-4ADA-AABE-1FE9ED19A5FA}" srcOrd="2" destOrd="0" parTransId="{F5A3BF91-8756-43B8-BD62-ECD9B15605E8}" sibTransId="{286FD716-1721-4436-BBD3-2114274AB3DB}"/>
    <dgm:cxn modelId="{95C8583E-AD1F-4EDD-9BA5-5CAC00E0EC32}" srcId="{BA8158AC-B4B5-4ADA-AABE-1FE9ED19A5FA}" destId="{CE39F5B2-83ED-48C7-9909-8A154AC2B01B}" srcOrd="0" destOrd="0" parTransId="{3A40EB7C-AEF8-4689-9818-A3B5440071A1}" sibTransId="{976B907F-FCD8-4BC4-9F81-AB2837CAFA0D}"/>
    <dgm:cxn modelId="{F8784F60-5674-4439-B23D-775AB30DB760}" srcId="{05614E59-D64D-44C5-8C8C-C148D8BE7E6C}" destId="{57FE1709-C26D-4A4B-B637-40B4583FEAEF}" srcOrd="0" destOrd="0" parTransId="{9F524254-E8A3-436E-8D05-F39C2FC734AD}" sibTransId="{3CAC5CD2-66A7-498C-9955-E9EFC75A0DF2}"/>
    <dgm:cxn modelId="{2948DC60-237C-4553-B28D-B399F2B12765}" srcId="{3DD68A50-9413-4970-A075-4036C17D3151}" destId="{05614E59-D64D-44C5-8C8C-C148D8BE7E6C}" srcOrd="1" destOrd="0" parTransId="{2E9CB232-208D-4184-AB9C-17232FC118F3}" sibTransId="{622373ED-B362-4F6B-B238-339308443341}"/>
    <dgm:cxn modelId="{2B500C6C-DA1F-4A98-AD72-C291012FD62D}" type="presOf" srcId="{BA8158AC-B4B5-4ADA-AABE-1FE9ED19A5FA}" destId="{C23B1750-D264-4686-A971-0AF8B68B7C9E}" srcOrd="0" destOrd="2" presId="urn:microsoft.com/office/officeart/2005/8/layout/list1"/>
    <dgm:cxn modelId="{3137DD5A-AF35-46AF-B19A-2A119899DD99}" type="presOf" srcId="{05614E59-D64D-44C5-8C8C-C148D8BE7E6C}" destId="{F15149B6-9018-4684-9F39-0AF649D39892}" srcOrd="1" destOrd="0" presId="urn:microsoft.com/office/officeart/2005/8/layout/list1"/>
    <dgm:cxn modelId="{BEE9E48E-A204-4EDD-BD31-14B6605487CC}" type="presOf" srcId="{B0629A5C-BDF4-4453-975B-814BDE587A97}" destId="{4286CA0E-1985-4E49-8CF1-2D77F3C6A105}" srcOrd="1" destOrd="0" presId="urn:microsoft.com/office/officeart/2005/8/layout/list1"/>
    <dgm:cxn modelId="{51F4D999-E7F7-4A14-85B4-1DC8D0D2A4FA}" type="presOf" srcId="{57FE1709-C26D-4A4B-B637-40B4583FEAEF}" destId="{C23B1750-D264-4686-A971-0AF8B68B7C9E}" srcOrd="0" destOrd="0" presId="urn:microsoft.com/office/officeart/2005/8/layout/list1"/>
    <dgm:cxn modelId="{D7F4B99A-1903-46E9-87D1-A4EA3AA98565}" type="presOf" srcId="{7584767B-B67B-4040-B57D-D186BFB18247}" destId="{C23B1750-D264-4686-A971-0AF8B68B7C9E}" srcOrd="0" destOrd="4" presId="urn:microsoft.com/office/officeart/2005/8/layout/list1"/>
    <dgm:cxn modelId="{DC3783A4-9767-46EC-9906-C0A5DB8057E1}" type="presOf" srcId="{CE39F5B2-83ED-48C7-9909-8A154AC2B01B}" destId="{C23B1750-D264-4686-A971-0AF8B68B7C9E}" srcOrd="0" destOrd="3" presId="urn:microsoft.com/office/officeart/2005/8/layout/list1"/>
    <dgm:cxn modelId="{D9EE14A7-F3B6-4274-AAC6-21317889C582}" srcId="{05614E59-D64D-44C5-8C8C-C148D8BE7E6C}" destId="{22F449A2-5E7A-475A-ABCE-934AD0278DE7}" srcOrd="1" destOrd="0" parTransId="{0546182F-B522-4D94-966A-0373C28AA9B5}" sibTransId="{5DF93A42-76C0-402E-B291-AB0751A3FF5E}"/>
    <dgm:cxn modelId="{CFDBE5AD-E398-40AC-84C4-F68D0BA76A86}" type="presOf" srcId="{05614E59-D64D-44C5-8C8C-C148D8BE7E6C}" destId="{4A238B08-155D-420E-8DA6-63EB8F8DE59A}" srcOrd="0" destOrd="0" presId="urn:microsoft.com/office/officeart/2005/8/layout/list1"/>
    <dgm:cxn modelId="{EA42CCCE-BFBF-47C5-9BD3-DDF5797D4733}" srcId="{CE39F5B2-83ED-48C7-9909-8A154AC2B01B}" destId="{7584767B-B67B-4040-B57D-D186BFB18247}" srcOrd="0" destOrd="0" parTransId="{880499D2-7A8D-4599-AFF7-02B6CB3268DE}" sibTransId="{7720AD07-6433-4D71-81B7-F2AE7307C504}"/>
    <dgm:cxn modelId="{8E6C8BF0-12BD-4F0C-A6B7-7EAC798C5EF0}" type="presOf" srcId="{3DD68A50-9413-4970-A075-4036C17D3151}" destId="{7FEE1E17-31F7-41E6-8DB4-090805891902}" srcOrd="0" destOrd="0" presId="urn:microsoft.com/office/officeart/2005/8/layout/list1"/>
    <dgm:cxn modelId="{5AC065F9-5830-486B-86A0-B64D30FE2ED2}" type="presOf" srcId="{B0629A5C-BDF4-4453-975B-814BDE587A97}" destId="{04740152-F5F2-4D84-8B3A-0A2479D0436C}" srcOrd="0" destOrd="0" presId="urn:microsoft.com/office/officeart/2005/8/layout/list1"/>
    <dgm:cxn modelId="{F4BDA600-2413-4386-A9D1-E6802ADA7CA1}" type="presParOf" srcId="{7FEE1E17-31F7-41E6-8DB4-090805891902}" destId="{F9AEC402-177D-447D-8FB5-88980D51A6AB}" srcOrd="0" destOrd="0" presId="urn:microsoft.com/office/officeart/2005/8/layout/list1"/>
    <dgm:cxn modelId="{0863F823-1CB2-4EEF-8358-57D3D9B0FDB8}" type="presParOf" srcId="{F9AEC402-177D-447D-8FB5-88980D51A6AB}" destId="{04740152-F5F2-4D84-8B3A-0A2479D0436C}" srcOrd="0" destOrd="0" presId="urn:microsoft.com/office/officeart/2005/8/layout/list1"/>
    <dgm:cxn modelId="{100D76F9-4817-474D-AC15-473E177EE107}" type="presParOf" srcId="{F9AEC402-177D-447D-8FB5-88980D51A6AB}" destId="{4286CA0E-1985-4E49-8CF1-2D77F3C6A105}" srcOrd="1" destOrd="0" presId="urn:microsoft.com/office/officeart/2005/8/layout/list1"/>
    <dgm:cxn modelId="{A2D3F196-3CE6-4D1A-9355-E3A92C448404}" type="presParOf" srcId="{7FEE1E17-31F7-41E6-8DB4-090805891902}" destId="{7C27991A-72C9-4084-9A30-2FC1338ACC39}" srcOrd="1" destOrd="0" presId="urn:microsoft.com/office/officeart/2005/8/layout/list1"/>
    <dgm:cxn modelId="{BCE08D80-39C7-43D8-99F7-E9155CB99980}" type="presParOf" srcId="{7FEE1E17-31F7-41E6-8DB4-090805891902}" destId="{BED1C8DA-D445-40A0-815A-9A133751C1E7}" srcOrd="2" destOrd="0" presId="urn:microsoft.com/office/officeart/2005/8/layout/list1"/>
    <dgm:cxn modelId="{A4F8F124-0665-46BA-BCDC-19FB3B98B6BC}" type="presParOf" srcId="{7FEE1E17-31F7-41E6-8DB4-090805891902}" destId="{CA9B49F7-7650-4912-A29A-A115D37BF552}" srcOrd="3" destOrd="0" presId="urn:microsoft.com/office/officeart/2005/8/layout/list1"/>
    <dgm:cxn modelId="{DBFF8935-85CD-4585-B270-52CB7029A507}" type="presParOf" srcId="{7FEE1E17-31F7-41E6-8DB4-090805891902}" destId="{66FDCA61-04F0-4D7F-8AA5-1D6A648F6041}" srcOrd="4" destOrd="0" presId="urn:microsoft.com/office/officeart/2005/8/layout/list1"/>
    <dgm:cxn modelId="{8D340493-0783-4C1D-B3AC-D47F9E78AFF5}" type="presParOf" srcId="{66FDCA61-04F0-4D7F-8AA5-1D6A648F6041}" destId="{4A238B08-155D-420E-8DA6-63EB8F8DE59A}" srcOrd="0" destOrd="0" presId="urn:microsoft.com/office/officeart/2005/8/layout/list1"/>
    <dgm:cxn modelId="{6312B93B-F2AD-4AEE-86EB-BE65A47B34AB}" type="presParOf" srcId="{66FDCA61-04F0-4D7F-8AA5-1D6A648F6041}" destId="{F15149B6-9018-4684-9F39-0AF649D39892}" srcOrd="1" destOrd="0" presId="urn:microsoft.com/office/officeart/2005/8/layout/list1"/>
    <dgm:cxn modelId="{F0CF6D4E-AB45-4A58-9123-5613951D8B9A}" type="presParOf" srcId="{7FEE1E17-31F7-41E6-8DB4-090805891902}" destId="{3290A8F4-A072-4916-ACA4-A0DB71A06548}" srcOrd="5" destOrd="0" presId="urn:microsoft.com/office/officeart/2005/8/layout/list1"/>
    <dgm:cxn modelId="{659C13DF-4D14-4FF3-82A4-19950E259211}" type="presParOf" srcId="{7FEE1E17-31F7-41E6-8DB4-090805891902}" destId="{C23B1750-D264-4686-A971-0AF8B68B7C9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9C5457-8834-4F38-B7EB-E68BE806B9E7}" type="doc">
      <dgm:prSet loTypeId="urn:microsoft.com/office/officeart/2005/8/layout/cycle1" loCatId="cycle" qsTypeId="urn:microsoft.com/office/officeart/2005/8/quickstyle/simple1" qsCatId="simple" csTypeId="urn:microsoft.com/office/officeart/2005/8/colors/colorful1" csCatId="colorful"/>
      <dgm:spPr/>
      <dgm:t>
        <a:bodyPr/>
        <a:lstStyle/>
        <a:p>
          <a:endParaRPr lang="en-US"/>
        </a:p>
      </dgm:t>
    </dgm:pt>
    <dgm:pt modelId="{A837CD48-A2B0-42A0-B49E-595355A844AA}">
      <dgm:prSet/>
      <dgm:spPr/>
      <dgm:t>
        <a:bodyPr/>
        <a:lstStyle/>
        <a:p>
          <a:r>
            <a:rPr lang="en-US"/>
            <a:t>Reporting from programs</a:t>
          </a:r>
        </a:p>
      </dgm:t>
    </dgm:pt>
    <dgm:pt modelId="{853C1D49-3DC2-4155-8AC1-C479898D9266}" type="parTrans" cxnId="{5A5689FE-6246-4271-9F6C-CE0A10DCF741}">
      <dgm:prSet/>
      <dgm:spPr/>
      <dgm:t>
        <a:bodyPr/>
        <a:lstStyle/>
        <a:p>
          <a:endParaRPr lang="en-US"/>
        </a:p>
      </dgm:t>
    </dgm:pt>
    <dgm:pt modelId="{70333893-4F69-4F0D-BDA4-27CBC8044AB9}" type="sibTrans" cxnId="{5A5689FE-6246-4271-9F6C-CE0A10DCF741}">
      <dgm:prSet/>
      <dgm:spPr/>
      <dgm:t>
        <a:bodyPr/>
        <a:lstStyle/>
        <a:p>
          <a:endParaRPr lang="en-US"/>
        </a:p>
      </dgm:t>
    </dgm:pt>
    <dgm:pt modelId="{1C6F5664-E035-4341-9238-CDB83CDAA50B}">
      <dgm:prSet/>
      <dgm:spPr/>
      <dgm:t>
        <a:bodyPr/>
        <a:lstStyle/>
        <a:p>
          <a:r>
            <a:rPr lang="en-US"/>
            <a:t>Program required Annual Report to the ARC-PA</a:t>
          </a:r>
        </a:p>
      </dgm:t>
    </dgm:pt>
    <dgm:pt modelId="{5A35AE14-DD99-48E1-A1B9-670AB6C3F35C}" type="parTrans" cxnId="{6BB89396-66E3-4BC3-A550-BB4603537185}">
      <dgm:prSet/>
      <dgm:spPr/>
      <dgm:t>
        <a:bodyPr/>
        <a:lstStyle/>
        <a:p>
          <a:endParaRPr lang="en-US"/>
        </a:p>
      </dgm:t>
    </dgm:pt>
    <dgm:pt modelId="{CC291678-2EA9-421C-BF25-A49D1D9D63A7}" type="sibTrans" cxnId="{6BB89396-66E3-4BC3-A550-BB4603537185}">
      <dgm:prSet/>
      <dgm:spPr/>
      <dgm:t>
        <a:bodyPr/>
        <a:lstStyle/>
        <a:p>
          <a:endParaRPr lang="en-US"/>
        </a:p>
      </dgm:t>
    </dgm:pt>
    <dgm:pt modelId="{9117584A-D33F-4B90-B163-3821A2442352}">
      <dgm:prSet/>
      <dgm:spPr/>
      <dgm:t>
        <a:bodyPr/>
        <a:lstStyle/>
        <a:p>
          <a:r>
            <a:rPr lang="en-US"/>
            <a:t>Portal and website checks</a:t>
          </a:r>
        </a:p>
      </dgm:t>
    </dgm:pt>
    <dgm:pt modelId="{1B470B05-55AD-4E15-B325-9B45AC63EFAC}" type="parTrans" cxnId="{3E5E7C43-4A0F-45D9-8A43-BE5944597CE9}">
      <dgm:prSet/>
      <dgm:spPr/>
      <dgm:t>
        <a:bodyPr/>
        <a:lstStyle/>
        <a:p>
          <a:endParaRPr lang="en-US"/>
        </a:p>
      </dgm:t>
    </dgm:pt>
    <dgm:pt modelId="{16EEA841-FDAD-493B-9A8E-9A1D5632B584}" type="sibTrans" cxnId="{3E5E7C43-4A0F-45D9-8A43-BE5944597CE9}">
      <dgm:prSet/>
      <dgm:spPr/>
      <dgm:t>
        <a:bodyPr/>
        <a:lstStyle/>
        <a:p>
          <a:endParaRPr lang="en-US"/>
        </a:p>
      </dgm:t>
    </dgm:pt>
    <dgm:pt modelId="{267D256E-AE2B-421E-9046-1EE9CE859DB4}">
      <dgm:prSet/>
      <dgm:spPr/>
      <dgm:t>
        <a:bodyPr/>
        <a:lstStyle/>
        <a:p>
          <a:r>
            <a:rPr lang="en-US"/>
            <a:t>ARC-PA staff monitor the portal (alerts) and program webpages for compliance with the Standards </a:t>
          </a:r>
        </a:p>
      </dgm:t>
    </dgm:pt>
    <dgm:pt modelId="{E1184C3C-2FE3-4815-BB39-AACA2B405E99}" type="parTrans" cxnId="{A28E06DF-B8EB-472C-8AD2-0965DBB9E5DD}">
      <dgm:prSet/>
      <dgm:spPr/>
      <dgm:t>
        <a:bodyPr/>
        <a:lstStyle/>
        <a:p>
          <a:endParaRPr lang="en-US"/>
        </a:p>
      </dgm:t>
    </dgm:pt>
    <dgm:pt modelId="{0208A1C4-77D1-4157-B0D1-FA43E21BF6B5}" type="sibTrans" cxnId="{A28E06DF-B8EB-472C-8AD2-0965DBB9E5DD}">
      <dgm:prSet/>
      <dgm:spPr/>
      <dgm:t>
        <a:bodyPr/>
        <a:lstStyle/>
        <a:p>
          <a:endParaRPr lang="en-US"/>
        </a:p>
      </dgm:t>
    </dgm:pt>
    <dgm:pt modelId="{7324C44C-3D99-46D0-B0A7-149BD57AD7CD}" type="pres">
      <dgm:prSet presAssocID="{499C5457-8834-4F38-B7EB-E68BE806B9E7}" presName="cycle" presStyleCnt="0">
        <dgm:presLayoutVars>
          <dgm:dir/>
          <dgm:resizeHandles val="exact"/>
        </dgm:presLayoutVars>
      </dgm:prSet>
      <dgm:spPr/>
    </dgm:pt>
    <dgm:pt modelId="{0EB2374E-40B7-4FE6-A10A-8FD1F1E5B8E9}" type="pres">
      <dgm:prSet presAssocID="{A837CD48-A2B0-42A0-B49E-595355A844AA}" presName="dummy" presStyleCnt="0"/>
      <dgm:spPr/>
    </dgm:pt>
    <dgm:pt modelId="{C143E18F-8288-480A-ADF1-E6AF04D56165}" type="pres">
      <dgm:prSet presAssocID="{A837CD48-A2B0-42A0-B49E-595355A844AA}" presName="node" presStyleLbl="revTx" presStyleIdx="0" presStyleCnt="2">
        <dgm:presLayoutVars>
          <dgm:bulletEnabled val="1"/>
        </dgm:presLayoutVars>
      </dgm:prSet>
      <dgm:spPr/>
    </dgm:pt>
    <dgm:pt modelId="{9A00C885-D84A-4A9C-9579-F8E908EF4ABD}" type="pres">
      <dgm:prSet presAssocID="{70333893-4F69-4F0D-BDA4-27CBC8044AB9}" presName="sibTrans" presStyleLbl="node1" presStyleIdx="0" presStyleCnt="2"/>
      <dgm:spPr/>
    </dgm:pt>
    <dgm:pt modelId="{5C55717D-64E3-43F0-903A-B1E0EA5ED691}" type="pres">
      <dgm:prSet presAssocID="{9117584A-D33F-4B90-B163-3821A2442352}" presName="dummy" presStyleCnt="0"/>
      <dgm:spPr/>
    </dgm:pt>
    <dgm:pt modelId="{4032F09B-C715-415D-AADF-A657AAE4DE17}" type="pres">
      <dgm:prSet presAssocID="{9117584A-D33F-4B90-B163-3821A2442352}" presName="node" presStyleLbl="revTx" presStyleIdx="1" presStyleCnt="2">
        <dgm:presLayoutVars>
          <dgm:bulletEnabled val="1"/>
        </dgm:presLayoutVars>
      </dgm:prSet>
      <dgm:spPr/>
    </dgm:pt>
    <dgm:pt modelId="{6E2BD80A-AF7B-40AA-BB92-D2CFB9B04FC7}" type="pres">
      <dgm:prSet presAssocID="{16EEA841-FDAD-493B-9A8E-9A1D5632B584}" presName="sibTrans" presStyleLbl="node1" presStyleIdx="1" presStyleCnt="2"/>
      <dgm:spPr/>
    </dgm:pt>
  </dgm:ptLst>
  <dgm:cxnLst>
    <dgm:cxn modelId="{365A8901-9B2C-478C-AF7F-FC3F49FEBBEB}" type="presOf" srcId="{9117584A-D33F-4B90-B163-3821A2442352}" destId="{4032F09B-C715-415D-AADF-A657AAE4DE17}" srcOrd="0" destOrd="0" presId="urn:microsoft.com/office/officeart/2005/8/layout/cycle1"/>
    <dgm:cxn modelId="{85419711-B5BE-49B5-BD03-EBBC52FD7C51}" type="presOf" srcId="{A837CD48-A2B0-42A0-B49E-595355A844AA}" destId="{C143E18F-8288-480A-ADF1-E6AF04D56165}" srcOrd="0" destOrd="0" presId="urn:microsoft.com/office/officeart/2005/8/layout/cycle1"/>
    <dgm:cxn modelId="{3E5E7C43-4A0F-45D9-8A43-BE5944597CE9}" srcId="{499C5457-8834-4F38-B7EB-E68BE806B9E7}" destId="{9117584A-D33F-4B90-B163-3821A2442352}" srcOrd="1" destOrd="0" parTransId="{1B470B05-55AD-4E15-B325-9B45AC63EFAC}" sibTransId="{16EEA841-FDAD-493B-9A8E-9A1D5632B584}"/>
    <dgm:cxn modelId="{6BB89396-66E3-4BC3-A550-BB4603537185}" srcId="{A837CD48-A2B0-42A0-B49E-595355A844AA}" destId="{1C6F5664-E035-4341-9238-CDB83CDAA50B}" srcOrd="0" destOrd="0" parTransId="{5A35AE14-DD99-48E1-A1B9-670AB6C3F35C}" sibTransId="{CC291678-2EA9-421C-BF25-A49D1D9D63A7}"/>
    <dgm:cxn modelId="{2DFB17B0-03A9-4749-8E8A-318396253DD9}" type="presOf" srcId="{499C5457-8834-4F38-B7EB-E68BE806B9E7}" destId="{7324C44C-3D99-46D0-B0A7-149BD57AD7CD}" srcOrd="0" destOrd="0" presId="urn:microsoft.com/office/officeart/2005/8/layout/cycle1"/>
    <dgm:cxn modelId="{813B3DCD-241E-45A0-A704-A4D6E3626938}" type="presOf" srcId="{70333893-4F69-4F0D-BDA4-27CBC8044AB9}" destId="{9A00C885-D84A-4A9C-9579-F8E908EF4ABD}" srcOrd="0" destOrd="0" presId="urn:microsoft.com/office/officeart/2005/8/layout/cycle1"/>
    <dgm:cxn modelId="{3A52B1CF-0C50-4719-ADAE-A2D3FA2E661B}" type="presOf" srcId="{1C6F5664-E035-4341-9238-CDB83CDAA50B}" destId="{C143E18F-8288-480A-ADF1-E6AF04D56165}" srcOrd="0" destOrd="1" presId="urn:microsoft.com/office/officeart/2005/8/layout/cycle1"/>
    <dgm:cxn modelId="{A28E06DF-B8EB-472C-8AD2-0965DBB9E5DD}" srcId="{9117584A-D33F-4B90-B163-3821A2442352}" destId="{267D256E-AE2B-421E-9046-1EE9CE859DB4}" srcOrd="0" destOrd="0" parTransId="{E1184C3C-2FE3-4815-BB39-AACA2B405E99}" sibTransId="{0208A1C4-77D1-4157-B0D1-FA43E21BF6B5}"/>
    <dgm:cxn modelId="{82845DF2-3A29-4643-B24E-B940E2DC40A2}" type="presOf" srcId="{267D256E-AE2B-421E-9046-1EE9CE859DB4}" destId="{4032F09B-C715-415D-AADF-A657AAE4DE17}" srcOrd="0" destOrd="1" presId="urn:microsoft.com/office/officeart/2005/8/layout/cycle1"/>
    <dgm:cxn modelId="{A89D6EF4-ED8C-4932-8DA5-3342625E655B}" type="presOf" srcId="{16EEA841-FDAD-493B-9A8E-9A1D5632B584}" destId="{6E2BD80A-AF7B-40AA-BB92-D2CFB9B04FC7}" srcOrd="0" destOrd="0" presId="urn:microsoft.com/office/officeart/2005/8/layout/cycle1"/>
    <dgm:cxn modelId="{5A5689FE-6246-4271-9F6C-CE0A10DCF741}" srcId="{499C5457-8834-4F38-B7EB-E68BE806B9E7}" destId="{A837CD48-A2B0-42A0-B49E-595355A844AA}" srcOrd="0" destOrd="0" parTransId="{853C1D49-3DC2-4155-8AC1-C479898D9266}" sibTransId="{70333893-4F69-4F0D-BDA4-27CBC8044AB9}"/>
    <dgm:cxn modelId="{BD887572-0E44-40C7-8BA1-54E0693BB629}" type="presParOf" srcId="{7324C44C-3D99-46D0-B0A7-149BD57AD7CD}" destId="{0EB2374E-40B7-4FE6-A10A-8FD1F1E5B8E9}" srcOrd="0" destOrd="0" presId="urn:microsoft.com/office/officeart/2005/8/layout/cycle1"/>
    <dgm:cxn modelId="{0DA6065F-FC39-4D4D-B384-F13E4565A0F5}" type="presParOf" srcId="{7324C44C-3D99-46D0-B0A7-149BD57AD7CD}" destId="{C143E18F-8288-480A-ADF1-E6AF04D56165}" srcOrd="1" destOrd="0" presId="urn:microsoft.com/office/officeart/2005/8/layout/cycle1"/>
    <dgm:cxn modelId="{41734C4B-BF91-4745-94F2-0DF88AE1EE6D}" type="presParOf" srcId="{7324C44C-3D99-46D0-B0A7-149BD57AD7CD}" destId="{9A00C885-D84A-4A9C-9579-F8E908EF4ABD}" srcOrd="2" destOrd="0" presId="urn:microsoft.com/office/officeart/2005/8/layout/cycle1"/>
    <dgm:cxn modelId="{F2DA6179-6E0C-47CB-9EB6-EB20206BA83C}" type="presParOf" srcId="{7324C44C-3D99-46D0-B0A7-149BD57AD7CD}" destId="{5C55717D-64E3-43F0-903A-B1E0EA5ED691}" srcOrd="3" destOrd="0" presId="urn:microsoft.com/office/officeart/2005/8/layout/cycle1"/>
    <dgm:cxn modelId="{92607D2C-1A02-4D80-9032-FD2487E4BAF5}" type="presParOf" srcId="{7324C44C-3D99-46D0-B0A7-149BD57AD7CD}" destId="{4032F09B-C715-415D-AADF-A657AAE4DE17}" srcOrd="4" destOrd="0" presId="urn:microsoft.com/office/officeart/2005/8/layout/cycle1"/>
    <dgm:cxn modelId="{32DF80F1-B72A-4C0D-9F4D-802D31FD9CCF}" type="presParOf" srcId="{7324C44C-3D99-46D0-B0A7-149BD57AD7CD}" destId="{6E2BD80A-AF7B-40AA-BB92-D2CFB9B04FC7}"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AB7FB4-E8E9-484C-BD59-03677D10BC88}"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6DA33B2D-F7D1-49D6-9FE2-AA4810ACAE06}">
      <dgm:prSet/>
      <dgm:spPr/>
      <dgm:t>
        <a:bodyPr/>
        <a:lstStyle/>
        <a:p>
          <a:r>
            <a:rPr lang="en-US"/>
            <a:t>Program submits application</a:t>
          </a:r>
        </a:p>
      </dgm:t>
    </dgm:pt>
    <dgm:pt modelId="{2F976D0C-9699-4F51-BD7A-03B85198B3DD}" type="parTrans" cxnId="{678D8379-56B4-4479-9522-CF3C1DBF7290}">
      <dgm:prSet/>
      <dgm:spPr/>
      <dgm:t>
        <a:bodyPr/>
        <a:lstStyle/>
        <a:p>
          <a:endParaRPr lang="en-US" sz="4000"/>
        </a:p>
      </dgm:t>
    </dgm:pt>
    <dgm:pt modelId="{A7F28634-F971-4373-822D-2A83CF250D89}" type="sibTrans" cxnId="{678D8379-56B4-4479-9522-CF3C1DBF7290}">
      <dgm:prSet/>
      <dgm:spPr/>
      <dgm:t>
        <a:bodyPr/>
        <a:lstStyle/>
        <a:p>
          <a:endParaRPr lang="en-US"/>
        </a:p>
      </dgm:t>
    </dgm:pt>
    <dgm:pt modelId="{16D09427-2D43-41F5-8259-48F478E789DA}">
      <dgm:prSet/>
      <dgm:spPr/>
      <dgm:t>
        <a:bodyPr/>
        <a:lstStyle/>
        <a:p>
          <a:r>
            <a:rPr lang="en-US"/>
            <a:t>Staff review of materials </a:t>
          </a:r>
        </a:p>
      </dgm:t>
    </dgm:pt>
    <dgm:pt modelId="{639EAE9B-C98D-4EF5-9E05-972400C34313}" type="parTrans" cxnId="{87D8A1D6-3D6D-4F01-B8E4-740517A78B8E}">
      <dgm:prSet/>
      <dgm:spPr/>
      <dgm:t>
        <a:bodyPr/>
        <a:lstStyle/>
        <a:p>
          <a:endParaRPr lang="en-US" sz="4000"/>
        </a:p>
      </dgm:t>
    </dgm:pt>
    <dgm:pt modelId="{83669D74-58FA-4B8C-B4CB-F572E6B05E4E}" type="sibTrans" cxnId="{87D8A1D6-3D6D-4F01-B8E4-740517A78B8E}">
      <dgm:prSet/>
      <dgm:spPr/>
      <dgm:t>
        <a:bodyPr/>
        <a:lstStyle/>
        <a:p>
          <a:endParaRPr lang="en-US"/>
        </a:p>
      </dgm:t>
    </dgm:pt>
    <dgm:pt modelId="{E807C8FB-F17A-4C51-A879-4C349408D117}">
      <dgm:prSet/>
      <dgm:spPr/>
      <dgm:t>
        <a:bodyPr/>
        <a:lstStyle/>
        <a:p>
          <a:r>
            <a:rPr lang="en-US"/>
            <a:t>For completeness &amp; remote review </a:t>
          </a:r>
        </a:p>
      </dgm:t>
    </dgm:pt>
    <dgm:pt modelId="{CEB5E47B-BD1B-43D8-B957-C577FC0AAEAF}" type="parTrans" cxnId="{5905E7E9-74EA-40C5-89FD-8F9855AD997A}">
      <dgm:prSet/>
      <dgm:spPr/>
      <dgm:t>
        <a:bodyPr/>
        <a:lstStyle/>
        <a:p>
          <a:endParaRPr lang="en-US" sz="4000"/>
        </a:p>
      </dgm:t>
    </dgm:pt>
    <dgm:pt modelId="{45AC455B-BE77-44FB-B1B8-DFA8EEFD801A}" type="sibTrans" cxnId="{5905E7E9-74EA-40C5-89FD-8F9855AD997A}">
      <dgm:prSet/>
      <dgm:spPr/>
      <dgm:t>
        <a:bodyPr/>
        <a:lstStyle/>
        <a:p>
          <a:endParaRPr lang="en-US"/>
        </a:p>
      </dgm:t>
    </dgm:pt>
    <dgm:pt modelId="{9E7252F0-3102-48C1-B327-4B2B02854D3B}">
      <dgm:prSet/>
      <dgm:spPr/>
      <dgm:t>
        <a:bodyPr/>
        <a:lstStyle/>
        <a:p>
          <a:r>
            <a:rPr lang="en-US" dirty="0"/>
            <a:t>Site Visit occurs</a:t>
          </a:r>
        </a:p>
      </dgm:t>
    </dgm:pt>
    <dgm:pt modelId="{35945C5A-C703-416F-B89E-337DF2E03D62}" type="parTrans" cxnId="{5464A500-3F0A-4409-9E87-6D6AACFCF26F}">
      <dgm:prSet/>
      <dgm:spPr/>
      <dgm:t>
        <a:bodyPr/>
        <a:lstStyle/>
        <a:p>
          <a:endParaRPr lang="en-US" sz="4000"/>
        </a:p>
      </dgm:t>
    </dgm:pt>
    <dgm:pt modelId="{324D6782-49BC-45C0-B34A-3CA559BF904E}" type="sibTrans" cxnId="{5464A500-3F0A-4409-9E87-6D6AACFCF26F}">
      <dgm:prSet/>
      <dgm:spPr/>
      <dgm:t>
        <a:bodyPr/>
        <a:lstStyle/>
        <a:p>
          <a:endParaRPr lang="en-US"/>
        </a:p>
      </dgm:t>
    </dgm:pt>
    <dgm:pt modelId="{854BE95C-DBC0-4064-8AFA-A4CABB8E2E07}">
      <dgm:prSet/>
      <dgm:spPr/>
      <dgm:t>
        <a:bodyPr/>
        <a:lstStyle/>
        <a:p>
          <a:r>
            <a:rPr lang="en-US"/>
            <a:t>Site Visitors complete report to ARC-PA</a:t>
          </a:r>
        </a:p>
      </dgm:t>
    </dgm:pt>
    <dgm:pt modelId="{5D107E20-A4E3-46C0-B6E8-90160990DBF1}" type="parTrans" cxnId="{DA04B07E-09AD-430D-8139-2F04E42A28BC}">
      <dgm:prSet/>
      <dgm:spPr/>
      <dgm:t>
        <a:bodyPr/>
        <a:lstStyle/>
        <a:p>
          <a:endParaRPr lang="en-US" sz="4000"/>
        </a:p>
      </dgm:t>
    </dgm:pt>
    <dgm:pt modelId="{F505E7F1-1672-47E3-8DEF-A438116F64B0}" type="sibTrans" cxnId="{DA04B07E-09AD-430D-8139-2F04E42A28BC}">
      <dgm:prSet/>
      <dgm:spPr/>
      <dgm:t>
        <a:bodyPr/>
        <a:lstStyle/>
        <a:p>
          <a:endParaRPr lang="en-US"/>
        </a:p>
      </dgm:t>
    </dgm:pt>
    <dgm:pt modelId="{3185FBE9-55B2-4F0A-AC5B-83B85A4E8F0F}">
      <dgm:prSet/>
      <dgm:spPr/>
      <dgm:t>
        <a:bodyPr/>
        <a:lstStyle/>
        <a:p>
          <a:r>
            <a:rPr lang="en-US"/>
            <a:t>SV report reviewed by staff</a:t>
          </a:r>
        </a:p>
      </dgm:t>
    </dgm:pt>
    <dgm:pt modelId="{90C437C9-610F-4512-824B-1889C0FB1433}" type="parTrans" cxnId="{AFFA2CA3-97E6-4FBB-8434-2FB5E9EC2FD9}">
      <dgm:prSet/>
      <dgm:spPr/>
      <dgm:t>
        <a:bodyPr/>
        <a:lstStyle/>
        <a:p>
          <a:endParaRPr lang="en-US" sz="4000"/>
        </a:p>
      </dgm:t>
    </dgm:pt>
    <dgm:pt modelId="{0AB06048-F506-4CDF-AD83-A7122277AF3D}" type="sibTrans" cxnId="{AFFA2CA3-97E6-4FBB-8434-2FB5E9EC2FD9}">
      <dgm:prSet/>
      <dgm:spPr/>
      <dgm:t>
        <a:bodyPr/>
        <a:lstStyle/>
        <a:p>
          <a:endParaRPr lang="en-US"/>
        </a:p>
      </dgm:t>
    </dgm:pt>
    <dgm:pt modelId="{AD2B11B0-8A54-4C0F-8EBD-4A0DAB1C6C83}">
      <dgm:prSet/>
      <dgm:spPr/>
      <dgm:t>
        <a:bodyPr/>
        <a:lstStyle/>
        <a:p>
          <a:r>
            <a:rPr lang="en-US"/>
            <a:t>ARC-PA sends ‘observations’ to program</a:t>
          </a:r>
        </a:p>
      </dgm:t>
    </dgm:pt>
    <dgm:pt modelId="{123808F0-5AD9-4101-96D2-74F281975E00}" type="parTrans" cxnId="{4F2F7202-6060-4A05-94F2-7E88F53F4441}">
      <dgm:prSet/>
      <dgm:spPr/>
      <dgm:t>
        <a:bodyPr/>
        <a:lstStyle/>
        <a:p>
          <a:endParaRPr lang="en-US" sz="4000"/>
        </a:p>
      </dgm:t>
    </dgm:pt>
    <dgm:pt modelId="{B6E713BA-D475-4BA4-8F9C-430F25739CEC}" type="sibTrans" cxnId="{4F2F7202-6060-4A05-94F2-7E88F53F4441}">
      <dgm:prSet/>
      <dgm:spPr/>
      <dgm:t>
        <a:bodyPr/>
        <a:lstStyle/>
        <a:p>
          <a:endParaRPr lang="en-US"/>
        </a:p>
      </dgm:t>
    </dgm:pt>
    <dgm:pt modelId="{B0099532-5B61-4255-A1F5-2487AFF6D279}">
      <dgm:prSet/>
      <dgm:spPr/>
      <dgm:t>
        <a:bodyPr/>
        <a:lstStyle/>
        <a:p>
          <a:r>
            <a:rPr lang="en-US"/>
            <a:t>Program may choose to respond</a:t>
          </a:r>
        </a:p>
      </dgm:t>
    </dgm:pt>
    <dgm:pt modelId="{6BA56F1E-F039-4328-8E01-E1E7BC665D71}" type="parTrans" cxnId="{C6D11385-3EBD-437D-AC10-1CABFB3A37CE}">
      <dgm:prSet/>
      <dgm:spPr/>
      <dgm:t>
        <a:bodyPr/>
        <a:lstStyle/>
        <a:p>
          <a:endParaRPr lang="en-US" sz="4000"/>
        </a:p>
      </dgm:t>
    </dgm:pt>
    <dgm:pt modelId="{99E48995-FA2D-489A-AC5D-AFCC86EDF842}" type="sibTrans" cxnId="{C6D11385-3EBD-437D-AC10-1CABFB3A37CE}">
      <dgm:prSet/>
      <dgm:spPr/>
      <dgm:t>
        <a:bodyPr/>
        <a:lstStyle/>
        <a:p>
          <a:endParaRPr lang="en-US"/>
        </a:p>
      </dgm:t>
    </dgm:pt>
    <dgm:pt modelId="{ECC2598F-E756-43B3-9FB8-2BE1B0F0AD01}">
      <dgm:prSet/>
      <dgm:spPr/>
      <dgm:t>
        <a:bodyPr/>
        <a:lstStyle/>
        <a:p>
          <a:r>
            <a:rPr lang="en-US"/>
            <a:t>Site visitors review materials submitted</a:t>
          </a:r>
        </a:p>
      </dgm:t>
    </dgm:pt>
    <dgm:pt modelId="{20E31880-83FC-484F-8B14-CBC178181603}" type="sibTrans" cxnId="{04E84E46-9678-4848-AFCE-EAAADCBF4CDD}">
      <dgm:prSet/>
      <dgm:spPr/>
      <dgm:t>
        <a:bodyPr/>
        <a:lstStyle/>
        <a:p>
          <a:endParaRPr lang="en-US"/>
        </a:p>
      </dgm:t>
    </dgm:pt>
    <dgm:pt modelId="{062D580B-2BA9-4B0F-9179-7809AD561105}" type="parTrans" cxnId="{04E84E46-9678-4848-AFCE-EAAADCBF4CDD}">
      <dgm:prSet/>
      <dgm:spPr/>
      <dgm:t>
        <a:bodyPr/>
        <a:lstStyle/>
        <a:p>
          <a:endParaRPr lang="en-US" sz="4000"/>
        </a:p>
      </dgm:t>
    </dgm:pt>
    <dgm:pt modelId="{65389D7A-D149-46BD-BDE2-0F7EF217A96E}" type="pres">
      <dgm:prSet presAssocID="{EAAB7FB4-E8E9-484C-BD59-03677D10BC88}" presName="CompostProcess" presStyleCnt="0">
        <dgm:presLayoutVars>
          <dgm:dir/>
          <dgm:resizeHandles val="exact"/>
        </dgm:presLayoutVars>
      </dgm:prSet>
      <dgm:spPr/>
    </dgm:pt>
    <dgm:pt modelId="{726F94B1-E6F2-4D4B-A31C-59150EAE454B}" type="pres">
      <dgm:prSet presAssocID="{EAAB7FB4-E8E9-484C-BD59-03677D10BC88}" presName="arrow" presStyleLbl="bgShp" presStyleIdx="0" presStyleCnt="1"/>
      <dgm:spPr/>
    </dgm:pt>
    <dgm:pt modelId="{8561C11E-B636-42BF-BA2D-17A6C5D1AD34}" type="pres">
      <dgm:prSet presAssocID="{EAAB7FB4-E8E9-484C-BD59-03677D10BC88}" presName="linearProcess" presStyleCnt="0"/>
      <dgm:spPr/>
    </dgm:pt>
    <dgm:pt modelId="{43BDBBB5-9127-453E-A1DB-5D3774768B16}" type="pres">
      <dgm:prSet presAssocID="{6DA33B2D-F7D1-49D6-9FE2-AA4810ACAE06}" presName="textNode" presStyleLbl="node1" presStyleIdx="0" presStyleCnt="7">
        <dgm:presLayoutVars>
          <dgm:bulletEnabled val="1"/>
        </dgm:presLayoutVars>
      </dgm:prSet>
      <dgm:spPr/>
    </dgm:pt>
    <dgm:pt modelId="{6FCB331F-9BB1-4A38-8DAF-249460B0696F}" type="pres">
      <dgm:prSet presAssocID="{A7F28634-F971-4373-822D-2A83CF250D89}" presName="sibTrans" presStyleCnt="0"/>
      <dgm:spPr/>
    </dgm:pt>
    <dgm:pt modelId="{9641461F-C9D3-4E85-97F2-789701E09415}" type="pres">
      <dgm:prSet presAssocID="{16D09427-2D43-41F5-8259-48F478E789DA}" presName="textNode" presStyleLbl="node1" presStyleIdx="1" presStyleCnt="7">
        <dgm:presLayoutVars>
          <dgm:bulletEnabled val="1"/>
        </dgm:presLayoutVars>
      </dgm:prSet>
      <dgm:spPr/>
    </dgm:pt>
    <dgm:pt modelId="{8E00AB2F-2E4E-40F3-9EC1-2E32350982AB}" type="pres">
      <dgm:prSet presAssocID="{83669D74-58FA-4B8C-B4CB-F572E6B05E4E}" presName="sibTrans" presStyleCnt="0"/>
      <dgm:spPr/>
    </dgm:pt>
    <dgm:pt modelId="{319ACC54-F279-480D-B30A-14758BC749D0}" type="pres">
      <dgm:prSet presAssocID="{ECC2598F-E756-43B3-9FB8-2BE1B0F0AD01}" presName="textNode" presStyleLbl="node1" presStyleIdx="2" presStyleCnt="7">
        <dgm:presLayoutVars>
          <dgm:bulletEnabled val="1"/>
        </dgm:presLayoutVars>
      </dgm:prSet>
      <dgm:spPr/>
    </dgm:pt>
    <dgm:pt modelId="{2E9C5137-9414-454B-9E7A-8DA7058BB42D}" type="pres">
      <dgm:prSet presAssocID="{20E31880-83FC-484F-8B14-CBC178181603}" presName="sibTrans" presStyleCnt="0"/>
      <dgm:spPr/>
    </dgm:pt>
    <dgm:pt modelId="{DD5E02D4-99F7-4D68-B0CB-810777EF45AE}" type="pres">
      <dgm:prSet presAssocID="{9E7252F0-3102-48C1-B327-4B2B02854D3B}" presName="textNode" presStyleLbl="node1" presStyleIdx="3" presStyleCnt="7">
        <dgm:presLayoutVars>
          <dgm:bulletEnabled val="1"/>
        </dgm:presLayoutVars>
      </dgm:prSet>
      <dgm:spPr/>
    </dgm:pt>
    <dgm:pt modelId="{C39D92B1-21BD-4EDC-AE20-CC1C3FCE52A3}" type="pres">
      <dgm:prSet presAssocID="{324D6782-49BC-45C0-B34A-3CA559BF904E}" presName="sibTrans" presStyleCnt="0"/>
      <dgm:spPr/>
    </dgm:pt>
    <dgm:pt modelId="{BE5AC4B3-AD82-4974-91FF-F2213AEE3078}" type="pres">
      <dgm:prSet presAssocID="{854BE95C-DBC0-4064-8AFA-A4CABB8E2E07}" presName="textNode" presStyleLbl="node1" presStyleIdx="4" presStyleCnt="7">
        <dgm:presLayoutVars>
          <dgm:bulletEnabled val="1"/>
        </dgm:presLayoutVars>
      </dgm:prSet>
      <dgm:spPr/>
    </dgm:pt>
    <dgm:pt modelId="{F4167E57-1F27-45D5-8D5C-6F2381C6621C}" type="pres">
      <dgm:prSet presAssocID="{F505E7F1-1672-47E3-8DEF-A438116F64B0}" presName="sibTrans" presStyleCnt="0"/>
      <dgm:spPr/>
    </dgm:pt>
    <dgm:pt modelId="{43F45740-EC57-485D-BD3F-C3DE5487D20F}" type="pres">
      <dgm:prSet presAssocID="{AD2B11B0-8A54-4C0F-8EBD-4A0DAB1C6C83}" presName="textNode" presStyleLbl="node1" presStyleIdx="5" presStyleCnt="7">
        <dgm:presLayoutVars>
          <dgm:bulletEnabled val="1"/>
        </dgm:presLayoutVars>
      </dgm:prSet>
      <dgm:spPr/>
    </dgm:pt>
    <dgm:pt modelId="{2F608314-F5E0-4BB7-9BD4-7130324FE8C1}" type="pres">
      <dgm:prSet presAssocID="{B6E713BA-D475-4BA4-8F9C-430F25739CEC}" presName="sibTrans" presStyleCnt="0"/>
      <dgm:spPr/>
    </dgm:pt>
    <dgm:pt modelId="{71D0FA40-F4AC-419E-877B-39838440647A}" type="pres">
      <dgm:prSet presAssocID="{B0099532-5B61-4255-A1F5-2487AFF6D279}" presName="textNode" presStyleLbl="node1" presStyleIdx="6" presStyleCnt="7">
        <dgm:presLayoutVars>
          <dgm:bulletEnabled val="1"/>
        </dgm:presLayoutVars>
      </dgm:prSet>
      <dgm:spPr/>
    </dgm:pt>
  </dgm:ptLst>
  <dgm:cxnLst>
    <dgm:cxn modelId="{5464A500-3F0A-4409-9E87-6D6AACFCF26F}" srcId="{EAAB7FB4-E8E9-484C-BD59-03677D10BC88}" destId="{9E7252F0-3102-48C1-B327-4B2B02854D3B}" srcOrd="3" destOrd="0" parTransId="{35945C5A-C703-416F-B89E-337DF2E03D62}" sibTransId="{324D6782-49BC-45C0-B34A-3CA559BF904E}"/>
    <dgm:cxn modelId="{4F2F7202-6060-4A05-94F2-7E88F53F4441}" srcId="{EAAB7FB4-E8E9-484C-BD59-03677D10BC88}" destId="{AD2B11B0-8A54-4C0F-8EBD-4A0DAB1C6C83}" srcOrd="5" destOrd="0" parTransId="{123808F0-5AD9-4101-96D2-74F281975E00}" sibTransId="{B6E713BA-D475-4BA4-8F9C-430F25739CEC}"/>
    <dgm:cxn modelId="{B5A2D826-3117-4546-B4FE-8F3F7C982040}" type="presOf" srcId="{E807C8FB-F17A-4C51-A879-4C349408D117}" destId="{9641461F-C9D3-4E85-97F2-789701E09415}" srcOrd="0" destOrd="1" presId="urn:microsoft.com/office/officeart/2005/8/layout/hProcess9"/>
    <dgm:cxn modelId="{3340DF33-6200-4AFB-A7FE-20D57901C035}" type="presOf" srcId="{3185FBE9-55B2-4F0A-AC5B-83B85A4E8F0F}" destId="{BE5AC4B3-AD82-4974-91FF-F2213AEE3078}" srcOrd="0" destOrd="1" presId="urn:microsoft.com/office/officeart/2005/8/layout/hProcess9"/>
    <dgm:cxn modelId="{9A031435-7CD2-4BCB-9763-8508D5B34A14}" type="presOf" srcId="{16D09427-2D43-41F5-8259-48F478E789DA}" destId="{9641461F-C9D3-4E85-97F2-789701E09415}" srcOrd="0" destOrd="0" presId="urn:microsoft.com/office/officeart/2005/8/layout/hProcess9"/>
    <dgm:cxn modelId="{AE660743-1183-4D6D-93A2-E0B56FE84FBF}" type="presOf" srcId="{AD2B11B0-8A54-4C0F-8EBD-4A0DAB1C6C83}" destId="{43F45740-EC57-485D-BD3F-C3DE5487D20F}" srcOrd="0" destOrd="0" presId="urn:microsoft.com/office/officeart/2005/8/layout/hProcess9"/>
    <dgm:cxn modelId="{04E84E46-9678-4848-AFCE-EAAADCBF4CDD}" srcId="{EAAB7FB4-E8E9-484C-BD59-03677D10BC88}" destId="{ECC2598F-E756-43B3-9FB8-2BE1B0F0AD01}" srcOrd="2" destOrd="0" parTransId="{062D580B-2BA9-4B0F-9179-7809AD561105}" sibTransId="{20E31880-83FC-484F-8B14-CBC178181603}"/>
    <dgm:cxn modelId="{6E2AC26C-36BB-47DE-B84F-D300D68B40C5}" type="presOf" srcId="{854BE95C-DBC0-4064-8AFA-A4CABB8E2E07}" destId="{BE5AC4B3-AD82-4974-91FF-F2213AEE3078}" srcOrd="0" destOrd="0" presId="urn:microsoft.com/office/officeart/2005/8/layout/hProcess9"/>
    <dgm:cxn modelId="{AF30C271-9421-48CC-A01E-784B81BE41D4}" type="presOf" srcId="{ECC2598F-E756-43B3-9FB8-2BE1B0F0AD01}" destId="{319ACC54-F279-480D-B30A-14758BC749D0}" srcOrd="0" destOrd="0" presId="urn:microsoft.com/office/officeart/2005/8/layout/hProcess9"/>
    <dgm:cxn modelId="{4006C978-B7E6-4162-957D-FF49A8110586}" type="presOf" srcId="{9E7252F0-3102-48C1-B327-4B2B02854D3B}" destId="{DD5E02D4-99F7-4D68-B0CB-810777EF45AE}" srcOrd="0" destOrd="0" presId="urn:microsoft.com/office/officeart/2005/8/layout/hProcess9"/>
    <dgm:cxn modelId="{678D8379-56B4-4479-9522-CF3C1DBF7290}" srcId="{EAAB7FB4-E8E9-484C-BD59-03677D10BC88}" destId="{6DA33B2D-F7D1-49D6-9FE2-AA4810ACAE06}" srcOrd="0" destOrd="0" parTransId="{2F976D0C-9699-4F51-BD7A-03B85198B3DD}" sibTransId="{A7F28634-F971-4373-822D-2A83CF250D89}"/>
    <dgm:cxn modelId="{DA04B07E-09AD-430D-8139-2F04E42A28BC}" srcId="{EAAB7FB4-E8E9-484C-BD59-03677D10BC88}" destId="{854BE95C-DBC0-4064-8AFA-A4CABB8E2E07}" srcOrd="4" destOrd="0" parTransId="{5D107E20-A4E3-46C0-B6E8-90160990DBF1}" sibTransId="{F505E7F1-1672-47E3-8DEF-A438116F64B0}"/>
    <dgm:cxn modelId="{C6D11385-3EBD-437D-AC10-1CABFB3A37CE}" srcId="{EAAB7FB4-E8E9-484C-BD59-03677D10BC88}" destId="{B0099532-5B61-4255-A1F5-2487AFF6D279}" srcOrd="6" destOrd="0" parTransId="{6BA56F1E-F039-4328-8E01-E1E7BC665D71}" sibTransId="{99E48995-FA2D-489A-AC5D-AFCC86EDF842}"/>
    <dgm:cxn modelId="{89B03F89-1ED9-48EE-BDC3-9CA3EC785BAF}" type="presOf" srcId="{B0099532-5B61-4255-A1F5-2487AFF6D279}" destId="{71D0FA40-F4AC-419E-877B-39838440647A}" srcOrd="0" destOrd="0" presId="urn:microsoft.com/office/officeart/2005/8/layout/hProcess9"/>
    <dgm:cxn modelId="{B212438E-4F52-4A8E-AE9D-CA151E848A4A}" type="presOf" srcId="{6DA33B2D-F7D1-49D6-9FE2-AA4810ACAE06}" destId="{43BDBBB5-9127-453E-A1DB-5D3774768B16}" srcOrd="0" destOrd="0" presId="urn:microsoft.com/office/officeart/2005/8/layout/hProcess9"/>
    <dgm:cxn modelId="{AFFA2CA3-97E6-4FBB-8434-2FB5E9EC2FD9}" srcId="{854BE95C-DBC0-4064-8AFA-A4CABB8E2E07}" destId="{3185FBE9-55B2-4F0A-AC5B-83B85A4E8F0F}" srcOrd="0" destOrd="0" parTransId="{90C437C9-610F-4512-824B-1889C0FB1433}" sibTransId="{0AB06048-F506-4CDF-AD83-A7122277AF3D}"/>
    <dgm:cxn modelId="{87D8A1D6-3D6D-4F01-B8E4-740517A78B8E}" srcId="{EAAB7FB4-E8E9-484C-BD59-03677D10BC88}" destId="{16D09427-2D43-41F5-8259-48F478E789DA}" srcOrd="1" destOrd="0" parTransId="{639EAE9B-C98D-4EF5-9E05-972400C34313}" sibTransId="{83669D74-58FA-4B8C-B4CB-F572E6B05E4E}"/>
    <dgm:cxn modelId="{5905E7E9-74EA-40C5-89FD-8F9855AD997A}" srcId="{16D09427-2D43-41F5-8259-48F478E789DA}" destId="{E807C8FB-F17A-4C51-A879-4C349408D117}" srcOrd="0" destOrd="0" parTransId="{CEB5E47B-BD1B-43D8-B957-C577FC0AAEAF}" sibTransId="{45AC455B-BE77-44FB-B1B8-DFA8EEFD801A}"/>
    <dgm:cxn modelId="{02A7DDF5-F960-4CFA-9B57-0716F234DB02}" type="presOf" srcId="{EAAB7FB4-E8E9-484C-BD59-03677D10BC88}" destId="{65389D7A-D149-46BD-BDE2-0F7EF217A96E}" srcOrd="0" destOrd="0" presId="urn:microsoft.com/office/officeart/2005/8/layout/hProcess9"/>
    <dgm:cxn modelId="{BF0041BC-705E-4AA8-B093-73F45BE77EA6}" type="presParOf" srcId="{65389D7A-D149-46BD-BDE2-0F7EF217A96E}" destId="{726F94B1-E6F2-4D4B-A31C-59150EAE454B}" srcOrd="0" destOrd="0" presId="urn:microsoft.com/office/officeart/2005/8/layout/hProcess9"/>
    <dgm:cxn modelId="{7BB0057C-990E-4576-9578-74C9949274AE}" type="presParOf" srcId="{65389D7A-D149-46BD-BDE2-0F7EF217A96E}" destId="{8561C11E-B636-42BF-BA2D-17A6C5D1AD34}" srcOrd="1" destOrd="0" presId="urn:microsoft.com/office/officeart/2005/8/layout/hProcess9"/>
    <dgm:cxn modelId="{B764C1A1-D59C-41BD-9E87-92FB794D53C7}" type="presParOf" srcId="{8561C11E-B636-42BF-BA2D-17A6C5D1AD34}" destId="{43BDBBB5-9127-453E-A1DB-5D3774768B16}" srcOrd="0" destOrd="0" presId="urn:microsoft.com/office/officeart/2005/8/layout/hProcess9"/>
    <dgm:cxn modelId="{68BC3F63-C78B-4BE0-ABF6-F7D82D21F9F5}" type="presParOf" srcId="{8561C11E-B636-42BF-BA2D-17A6C5D1AD34}" destId="{6FCB331F-9BB1-4A38-8DAF-249460B0696F}" srcOrd="1" destOrd="0" presId="urn:microsoft.com/office/officeart/2005/8/layout/hProcess9"/>
    <dgm:cxn modelId="{ACF88B0A-6C60-48A6-8B54-AAC548EF6FA7}" type="presParOf" srcId="{8561C11E-B636-42BF-BA2D-17A6C5D1AD34}" destId="{9641461F-C9D3-4E85-97F2-789701E09415}" srcOrd="2" destOrd="0" presId="urn:microsoft.com/office/officeart/2005/8/layout/hProcess9"/>
    <dgm:cxn modelId="{D322CCF6-9989-4F87-9109-22BEC7D0C02B}" type="presParOf" srcId="{8561C11E-B636-42BF-BA2D-17A6C5D1AD34}" destId="{8E00AB2F-2E4E-40F3-9EC1-2E32350982AB}" srcOrd="3" destOrd="0" presId="urn:microsoft.com/office/officeart/2005/8/layout/hProcess9"/>
    <dgm:cxn modelId="{51217C36-BF7B-4715-81E9-8E9D574F3925}" type="presParOf" srcId="{8561C11E-B636-42BF-BA2D-17A6C5D1AD34}" destId="{319ACC54-F279-480D-B30A-14758BC749D0}" srcOrd="4" destOrd="0" presId="urn:microsoft.com/office/officeart/2005/8/layout/hProcess9"/>
    <dgm:cxn modelId="{D0F8C9DA-023C-4BEE-8F98-6CAD07B983DC}" type="presParOf" srcId="{8561C11E-B636-42BF-BA2D-17A6C5D1AD34}" destId="{2E9C5137-9414-454B-9E7A-8DA7058BB42D}" srcOrd="5" destOrd="0" presId="urn:microsoft.com/office/officeart/2005/8/layout/hProcess9"/>
    <dgm:cxn modelId="{004CCC94-6F2C-4BF0-A7FA-66D141CBF7FB}" type="presParOf" srcId="{8561C11E-B636-42BF-BA2D-17A6C5D1AD34}" destId="{DD5E02D4-99F7-4D68-B0CB-810777EF45AE}" srcOrd="6" destOrd="0" presId="urn:microsoft.com/office/officeart/2005/8/layout/hProcess9"/>
    <dgm:cxn modelId="{AA90BCDB-CC82-4980-85A4-315D36D4B4D4}" type="presParOf" srcId="{8561C11E-B636-42BF-BA2D-17A6C5D1AD34}" destId="{C39D92B1-21BD-4EDC-AE20-CC1C3FCE52A3}" srcOrd="7" destOrd="0" presId="urn:microsoft.com/office/officeart/2005/8/layout/hProcess9"/>
    <dgm:cxn modelId="{F29F7E12-D9C3-4006-8129-0481D08E5222}" type="presParOf" srcId="{8561C11E-B636-42BF-BA2D-17A6C5D1AD34}" destId="{BE5AC4B3-AD82-4974-91FF-F2213AEE3078}" srcOrd="8" destOrd="0" presId="urn:microsoft.com/office/officeart/2005/8/layout/hProcess9"/>
    <dgm:cxn modelId="{810E7C96-46AF-4F4D-92B6-FF12D5B471F0}" type="presParOf" srcId="{8561C11E-B636-42BF-BA2D-17A6C5D1AD34}" destId="{F4167E57-1F27-45D5-8D5C-6F2381C6621C}" srcOrd="9" destOrd="0" presId="urn:microsoft.com/office/officeart/2005/8/layout/hProcess9"/>
    <dgm:cxn modelId="{97C069B3-404F-4C67-81DB-CA524A6F7C99}" type="presParOf" srcId="{8561C11E-B636-42BF-BA2D-17A6C5D1AD34}" destId="{43F45740-EC57-485D-BD3F-C3DE5487D20F}" srcOrd="10" destOrd="0" presId="urn:microsoft.com/office/officeart/2005/8/layout/hProcess9"/>
    <dgm:cxn modelId="{0781B8AA-B130-432B-992E-8A23DA964645}" type="presParOf" srcId="{8561C11E-B636-42BF-BA2D-17A6C5D1AD34}" destId="{2F608314-F5E0-4BB7-9BD4-7130324FE8C1}" srcOrd="11" destOrd="0" presId="urn:microsoft.com/office/officeart/2005/8/layout/hProcess9"/>
    <dgm:cxn modelId="{BA0373F4-B203-4D3A-92F5-03177EAA1EC4}" type="presParOf" srcId="{8561C11E-B636-42BF-BA2D-17A6C5D1AD34}" destId="{71D0FA40-F4AC-419E-877B-39838440647A}"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AD7ED-7F8F-4D32-88D4-72B6D4FD29F3}">
      <dsp:nvSpPr>
        <dsp:cNvPr id="0" name=""/>
        <dsp:cNvSpPr/>
      </dsp:nvSpPr>
      <dsp:spPr>
        <a:xfrm>
          <a:off x="320565" y="45678"/>
          <a:ext cx="870114" cy="8701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34CB3C-85F6-45C4-93F0-33016D2FC533}">
      <dsp:nvSpPr>
        <dsp:cNvPr id="0" name=""/>
        <dsp:cNvSpPr/>
      </dsp:nvSpPr>
      <dsp:spPr>
        <a:xfrm>
          <a:off x="503289" y="228402"/>
          <a:ext cx="504666" cy="5046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AFAF56-11E3-4358-AE2A-865375D0D2D8}">
      <dsp:nvSpPr>
        <dsp:cNvPr id="0" name=""/>
        <dsp:cNvSpPr/>
      </dsp:nvSpPr>
      <dsp:spPr>
        <a:xfrm>
          <a:off x="1377132" y="45678"/>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Establish educational standards using broad-based input</a:t>
          </a:r>
        </a:p>
      </dsp:txBody>
      <dsp:txXfrm>
        <a:off x="1377132" y="45678"/>
        <a:ext cx="2050982" cy="870114"/>
      </dsp:txXfrm>
    </dsp:sp>
    <dsp:sp modelId="{3C4D503B-2B22-486C-834F-1B8990C4F86C}">
      <dsp:nvSpPr>
        <dsp:cNvPr id="0" name=""/>
        <dsp:cNvSpPr/>
      </dsp:nvSpPr>
      <dsp:spPr>
        <a:xfrm>
          <a:off x="3785484" y="45678"/>
          <a:ext cx="870114" cy="8701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1C140-C276-4532-809B-643230940348}">
      <dsp:nvSpPr>
        <dsp:cNvPr id="0" name=""/>
        <dsp:cNvSpPr/>
      </dsp:nvSpPr>
      <dsp:spPr>
        <a:xfrm>
          <a:off x="3968208" y="228402"/>
          <a:ext cx="504666" cy="5046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497577-6BEC-4456-BBE9-515DF55F2CD7}">
      <dsp:nvSpPr>
        <dsp:cNvPr id="0" name=""/>
        <dsp:cNvSpPr/>
      </dsp:nvSpPr>
      <dsp:spPr>
        <a:xfrm>
          <a:off x="4842051" y="45678"/>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Define and administer the process for comprehensive review of applicant programs</a:t>
          </a:r>
        </a:p>
      </dsp:txBody>
      <dsp:txXfrm>
        <a:off x="4842051" y="45678"/>
        <a:ext cx="2050982" cy="870114"/>
      </dsp:txXfrm>
    </dsp:sp>
    <dsp:sp modelId="{1E1EF211-67E0-4EA5-80C5-0C5B72011D87}">
      <dsp:nvSpPr>
        <dsp:cNvPr id="0" name=""/>
        <dsp:cNvSpPr/>
      </dsp:nvSpPr>
      <dsp:spPr>
        <a:xfrm>
          <a:off x="320565" y="1611684"/>
          <a:ext cx="870114" cy="8701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671088-AB04-4D42-B155-AAAF2D991BA5}">
      <dsp:nvSpPr>
        <dsp:cNvPr id="0" name=""/>
        <dsp:cNvSpPr/>
      </dsp:nvSpPr>
      <dsp:spPr>
        <a:xfrm>
          <a:off x="503289" y="1794407"/>
          <a:ext cx="504666" cy="5046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ED6045-3BD0-4239-BE34-3C5C748E36CD}">
      <dsp:nvSpPr>
        <dsp:cNvPr id="0" name=""/>
        <dsp:cNvSpPr/>
      </dsp:nvSpPr>
      <dsp:spPr>
        <a:xfrm>
          <a:off x="1377132" y="1611684"/>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Define and administer the process for accreditation decision-making</a:t>
          </a:r>
        </a:p>
      </dsp:txBody>
      <dsp:txXfrm>
        <a:off x="1377132" y="1611684"/>
        <a:ext cx="2050982" cy="870114"/>
      </dsp:txXfrm>
    </dsp:sp>
    <dsp:sp modelId="{BE2572F3-B849-43A8-A48E-6199CF99AEA2}">
      <dsp:nvSpPr>
        <dsp:cNvPr id="0" name=""/>
        <dsp:cNvSpPr/>
      </dsp:nvSpPr>
      <dsp:spPr>
        <a:xfrm>
          <a:off x="3785484" y="1611684"/>
          <a:ext cx="870114" cy="8701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37193D-13C0-45BF-9448-5D4F29377B60}">
      <dsp:nvSpPr>
        <dsp:cNvPr id="0" name=""/>
        <dsp:cNvSpPr/>
      </dsp:nvSpPr>
      <dsp:spPr>
        <a:xfrm>
          <a:off x="3968208" y="1794407"/>
          <a:ext cx="504666" cy="5046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E94E03-34A5-4075-BF5D-1BF2EEBA07FD}">
      <dsp:nvSpPr>
        <dsp:cNvPr id="0" name=""/>
        <dsp:cNvSpPr/>
      </dsp:nvSpPr>
      <dsp:spPr>
        <a:xfrm>
          <a:off x="4842051" y="1611684"/>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Determine if PA educational programs are in compliance with established standards</a:t>
          </a:r>
        </a:p>
      </dsp:txBody>
      <dsp:txXfrm>
        <a:off x="4842051" y="1611684"/>
        <a:ext cx="2050982" cy="870114"/>
      </dsp:txXfrm>
    </dsp:sp>
    <dsp:sp modelId="{458A88B8-6EFB-48C1-AD1C-A075A3B6B72D}">
      <dsp:nvSpPr>
        <dsp:cNvPr id="0" name=""/>
        <dsp:cNvSpPr/>
      </dsp:nvSpPr>
      <dsp:spPr>
        <a:xfrm>
          <a:off x="320565" y="3177689"/>
          <a:ext cx="870114" cy="8701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37BD4-93BD-480A-8428-15E11DFD3983}">
      <dsp:nvSpPr>
        <dsp:cNvPr id="0" name=""/>
        <dsp:cNvSpPr/>
      </dsp:nvSpPr>
      <dsp:spPr>
        <a:xfrm>
          <a:off x="503289" y="3360413"/>
          <a:ext cx="504666" cy="5046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83E52-5AEA-4B13-B954-C55BC815CB49}">
      <dsp:nvSpPr>
        <dsp:cNvPr id="0" name=""/>
        <dsp:cNvSpPr/>
      </dsp:nvSpPr>
      <dsp:spPr>
        <a:xfrm>
          <a:off x="1377132" y="3177689"/>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Work collaboratively with its collaborating organizations</a:t>
          </a:r>
        </a:p>
      </dsp:txBody>
      <dsp:txXfrm>
        <a:off x="1377132" y="3177689"/>
        <a:ext cx="2050982" cy="870114"/>
      </dsp:txXfrm>
    </dsp:sp>
    <dsp:sp modelId="{F070E216-BCC3-48EA-8C83-BCFF13B8D22E}">
      <dsp:nvSpPr>
        <dsp:cNvPr id="0" name=""/>
        <dsp:cNvSpPr/>
      </dsp:nvSpPr>
      <dsp:spPr>
        <a:xfrm>
          <a:off x="3785484" y="3177689"/>
          <a:ext cx="870114" cy="8701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549287-E60A-43D8-8527-00FFBAEE6337}">
      <dsp:nvSpPr>
        <dsp:cNvPr id="0" name=""/>
        <dsp:cNvSpPr/>
      </dsp:nvSpPr>
      <dsp:spPr>
        <a:xfrm>
          <a:off x="3968208" y="3360413"/>
          <a:ext cx="504666" cy="5046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86E65E-76B9-4646-B224-D6E16F4F828A}">
      <dsp:nvSpPr>
        <dsp:cNvPr id="0" name=""/>
        <dsp:cNvSpPr/>
      </dsp:nvSpPr>
      <dsp:spPr>
        <a:xfrm>
          <a:off x="4842051" y="3177689"/>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Define and administer a process for appeal of accreditation decisions</a:t>
          </a:r>
        </a:p>
      </dsp:txBody>
      <dsp:txXfrm>
        <a:off x="4842051" y="3177689"/>
        <a:ext cx="2050982" cy="8701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C168E-605A-4B33-A1CA-043E479658A9}">
      <dsp:nvSpPr>
        <dsp:cNvPr id="0" name=""/>
        <dsp:cNvSpPr/>
      </dsp:nvSpPr>
      <dsp:spPr>
        <a:xfrm rot="5400000">
          <a:off x="4275209" y="-1653259"/>
          <a:ext cx="914096" cy="445388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All programs at least every 10 years</a:t>
          </a:r>
        </a:p>
      </dsp:txBody>
      <dsp:txXfrm rot="-5400000">
        <a:off x="2505313" y="161259"/>
        <a:ext cx="4409267" cy="824852"/>
      </dsp:txXfrm>
    </dsp:sp>
    <dsp:sp modelId="{187C44A7-32AB-4986-9892-799B56D3C776}">
      <dsp:nvSpPr>
        <dsp:cNvPr id="0" name=""/>
        <dsp:cNvSpPr/>
      </dsp:nvSpPr>
      <dsp:spPr>
        <a:xfrm>
          <a:off x="0" y="2375"/>
          <a:ext cx="2505313" cy="11426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Validation </a:t>
          </a:r>
        </a:p>
      </dsp:txBody>
      <dsp:txXfrm>
        <a:off x="55778" y="58153"/>
        <a:ext cx="2393757" cy="1031064"/>
      </dsp:txXfrm>
    </dsp:sp>
    <dsp:sp modelId="{B1D60968-AB5F-41C1-82A3-86263E1F25D1}">
      <dsp:nvSpPr>
        <dsp:cNvPr id="0" name=""/>
        <dsp:cNvSpPr/>
      </dsp:nvSpPr>
      <dsp:spPr>
        <a:xfrm rot="5400000">
          <a:off x="4275209" y="-453508"/>
          <a:ext cx="914096" cy="4453889"/>
        </a:xfrm>
        <a:prstGeom prst="round2SameRect">
          <a:avLst/>
        </a:prstGeom>
        <a:solidFill>
          <a:schemeClr val="accent2">
            <a:tint val="40000"/>
            <a:alpha val="90000"/>
            <a:hueOff val="-613955"/>
            <a:satOff val="4090"/>
            <a:lumOff val="374"/>
            <a:alphaOff val="0"/>
          </a:schemeClr>
        </a:solidFill>
        <a:ln w="25400" cap="flat" cmpd="sng" algn="ctr">
          <a:solidFill>
            <a:schemeClr val="accent2">
              <a:tint val="40000"/>
              <a:alpha val="90000"/>
              <a:hueOff val="-613955"/>
              <a:satOff val="4090"/>
              <a:lumOff val="3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Provisional programs (series of 3)  </a:t>
          </a:r>
        </a:p>
      </dsp:txBody>
      <dsp:txXfrm rot="-5400000">
        <a:off x="2505313" y="1361010"/>
        <a:ext cx="4409267" cy="824852"/>
      </dsp:txXfrm>
    </dsp:sp>
    <dsp:sp modelId="{256A5174-7D4D-4B21-B5DA-9105ED67C63E}">
      <dsp:nvSpPr>
        <dsp:cNvPr id="0" name=""/>
        <dsp:cNvSpPr/>
      </dsp:nvSpPr>
      <dsp:spPr>
        <a:xfrm>
          <a:off x="0" y="1202126"/>
          <a:ext cx="2505313" cy="1142620"/>
        </a:xfrm>
        <a:prstGeom prst="roundRect">
          <a:avLst/>
        </a:prstGeom>
        <a:solidFill>
          <a:schemeClr val="accent2">
            <a:hueOff val="-441124"/>
            <a:satOff val="497"/>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Provisional </a:t>
          </a:r>
        </a:p>
      </dsp:txBody>
      <dsp:txXfrm>
        <a:off x="55778" y="1257904"/>
        <a:ext cx="2393757" cy="1031064"/>
      </dsp:txXfrm>
    </dsp:sp>
    <dsp:sp modelId="{2272AFA1-77FA-4DF2-B128-346061819196}">
      <dsp:nvSpPr>
        <dsp:cNvPr id="0" name=""/>
        <dsp:cNvSpPr/>
      </dsp:nvSpPr>
      <dsp:spPr>
        <a:xfrm rot="5400000">
          <a:off x="4275209" y="746243"/>
          <a:ext cx="914096" cy="4453889"/>
        </a:xfrm>
        <a:prstGeom prst="round2SameRect">
          <a:avLst/>
        </a:prstGeom>
        <a:solidFill>
          <a:schemeClr val="accent2">
            <a:tint val="40000"/>
            <a:alpha val="90000"/>
            <a:hueOff val="-1227910"/>
            <a:satOff val="8180"/>
            <a:lumOff val="748"/>
            <a:alphaOff val="0"/>
          </a:schemeClr>
        </a:solidFill>
        <a:ln w="25400" cap="flat" cmpd="sng" algn="ctr">
          <a:solidFill>
            <a:schemeClr val="accent2">
              <a:tint val="40000"/>
              <a:alpha val="90000"/>
              <a:hueOff val="-1227910"/>
              <a:satOff val="8180"/>
              <a:lumOff val="7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Probation or Area of Concern for Commission</a:t>
          </a:r>
        </a:p>
      </dsp:txBody>
      <dsp:txXfrm rot="-5400000">
        <a:off x="2505313" y="2560761"/>
        <a:ext cx="4409267" cy="824852"/>
      </dsp:txXfrm>
    </dsp:sp>
    <dsp:sp modelId="{F4BBD295-2418-45B1-9400-B73477D2CF70}">
      <dsp:nvSpPr>
        <dsp:cNvPr id="0" name=""/>
        <dsp:cNvSpPr/>
      </dsp:nvSpPr>
      <dsp:spPr>
        <a:xfrm>
          <a:off x="0" y="2401878"/>
          <a:ext cx="2505313" cy="1142620"/>
        </a:xfrm>
        <a:prstGeom prst="roundRect">
          <a:avLst/>
        </a:prstGeom>
        <a:solidFill>
          <a:schemeClr val="accent2">
            <a:hueOff val="-882249"/>
            <a:satOff val="995"/>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Focused  </a:t>
          </a:r>
        </a:p>
      </dsp:txBody>
      <dsp:txXfrm>
        <a:off x="55778" y="2457656"/>
        <a:ext cx="2393757" cy="1031064"/>
      </dsp:txXfrm>
    </dsp:sp>
    <dsp:sp modelId="{292B5966-A2B3-4384-959C-F96D9C809A6D}">
      <dsp:nvSpPr>
        <dsp:cNvPr id="0" name=""/>
        <dsp:cNvSpPr/>
      </dsp:nvSpPr>
      <dsp:spPr>
        <a:xfrm rot="5400000">
          <a:off x="4275209" y="1945994"/>
          <a:ext cx="914096" cy="4453889"/>
        </a:xfrm>
        <a:prstGeom prst="round2SameRect">
          <a:avLst/>
        </a:prstGeom>
        <a:solidFill>
          <a:schemeClr val="accent2">
            <a:tint val="40000"/>
            <a:alpha val="90000"/>
            <a:hueOff val="-1841865"/>
            <a:satOff val="12270"/>
            <a:lumOff val="1122"/>
            <a:alphaOff val="0"/>
          </a:schemeClr>
        </a:solidFill>
        <a:ln w="25400"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Programs seeking to begin a distant campus </a:t>
          </a:r>
        </a:p>
      </dsp:txBody>
      <dsp:txXfrm rot="-5400000">
        <a:off x="2505313" y="3760512"/>
        <a:ext cx="4409267" cy="824852"/>
      </dsp:txXfrm>
    </dsp:sp>
    <dsp:sp modelId="{F3AA2B13-752F-41D8-8309-AD68962B35FC}">
      <dsp:nvSpPr>
        <dsp:cNvPr id="0" name=""/>
        <dsp:cNvSpPr/>
      </dsp:nvSpPr>
      <dsp:spPr>
        <a:xfrm>
          <a:off x="0" y="3601629"/>
          <a:ext cx="2505313" cy="1142620"/>
        </a:xfrm>
        <a:prstGeom prst="roundRect">
          <a:avLst/>
        </a:prstGeom>
        <a:solidFill>
          <a:schemeClr val="accent2">
            <a:hueOff val="-1323373"/>
            <a:satOff val="1492"/>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Expansion to a distant campus visit</a:t>
          </a:r>
        </a:p>
      </dsp:txBody>
      <dsp:txXfrm>
        <a:off x="55778" y="3657407"/>
        <a:ext cx="2393757" cy="10310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068C2-4B73-481C-9097-8DF12D5AA6FE}">
      <dsp:nvSpPr>
        <dsp:cNvPr id="0" name=""/>
        <dsp:cNvSpPr/>
      </dsp:nvSpPr>
      <dsp:spPr>
        <a:xfrm>
          <a:off x="0" y="227018"/>
          <a:ext cx="5633066" cy="96525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Application submitted 12 weeks in advance of the visit</a:t>
          </a:r>
        </a:p>
      </dsp:txBody>
      <dsp:txXfrm>
        <a:off x="47120" y="274138"/>
        <a:ext cx="5538826" cy="871010"/>
      </dsp:txXfrm>
    </dsp:sp>
    <dsp:sp modelId="{DA47CDB3-244E-48EB-9796-0BFD20D9967E}">
      <dsp:nvSpPr>
        <dsp:cNvPr id="0" name=""/>
        <dsp:cNvSpPr/>
      </dsp:nvSpPr>
      <dsp:spPr>
        <a:xfrm>
          <a:off x="0" y="1264268"/>
          <a:ext cx="5633066" cy="965250"/>
        </a:xfrm>
        <a:prstGeom prst="roundRect">
          <a:avLst/>
        </a:prstGeom>
        <a:solidFill>
          <a:schemeClr val="accent2">
            <a:hueOff val="-330843"/>
            <a:satOff val="373"/>
            <a:lumOff val="882"/>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Pre-reviewed by staff </a:t>
          </a:r>
        </a:p>
      </dsp:txBody>
      <dsp:txXfrm>
        <a:off x="47120" y="1311388"/>
        <a:ext cx="5538826" cy="871010"/>
      </dsp:txXfrm>
    </dsp:sp>
    <dsp:sp modelId="{5018AF31-D2BF-4BBA-BD82-187229618946}">
      <dsp:nvSpPr>
        <dsp:cNvPr id="0" name=""/>
        <dsp:cNvSpPr/>
      </dsp:nvSpPr>
      <dsp:spPr>
        <a:xfrm>
          <a:off x="0" y="2301518"/>
          <a:ext cx="5633066" cy="965250"/>
        </a:xfrm>
        <a:prstGeom prst="roundRect">
          <a:avLst/>
        </a:prstGeom>
        <a:solidFill>
          <a:schemeClr val="accent2">
            <a:hueOff val="-661686"/>
            <a:satOff val="746"/>
            <a:lumOff val="1765"/>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Onsite visit team reviews application materials in preparation for the visit</a:t>
          </a:r>
        </a:p>
      </dsp:txBody>
      <dsp:txXfrm>
        <a:off x="47120" y="2348638"/>
        <a:ext cx="5538826" cy="871010"/>
      </dsp:txXfrm>
    </dsp:sp>
    <dsp:sp modelId="{03F14005-8705-4F01-ABBA-6C400A9090A1}">
      <dsp:nvSpPr>
        <dsp:cNvPr id="0" name=""/>
        <dsp:cNvSpPr/>
      </dsp:nvSpPr>
      <dsp:spPr>
        <a:xfrm>
          <a:off x="0" y="3338768"/>
          <a:ext cx="5633066" cy="965250"/>
        </a:xfrm>
        <a:prstGeom prst="roundRect">
          <a:avLst/>
        </a:prstGeom>
        <a:solidFill>
          <a:schemeClr val="accent2">
            <a:hueOff val="-992530"/>
            <a:satOff val="1119"/>
            <a:lumOff val="2647"/>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Visit to program to verify, validate and clarify</a:t>
          </a:r>
        </a:p>
      </dsp:txBody>
      <dsp:txXfrm>
        <a:off x="47120" y="3385888"/>
        <a:ext cx="5538826" cy="871010"/>
      </dsp:txXfrm>
    </dsp:sp>
    <dsp:sp modelId="{40E5C943-1327-4AA2-B392-3CDABB462907}">
      <dsp:nvSpPr>
        <dsp:cNvPr id="0" name=""/>
        <dsp:cNvSpPr/>
      </dsp:nvSpPr>
      <dsp:spPr>
        <a:xfrm>
          <a:off x="0" y="4376018"/>
          <a:ext cx="5633066" cy="965250"/>
        </a:xfrm>
        <a:prstGeom prst="roundRect">
          <a:avLst/>
        </a:prstGeom>
        <a:solidFill>
          <a:schemeClr val="accent2">
            <a:hueOff val="-1323373"/>
            <a:satOff val="1492"/>
            <a:lumOff val="353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Site visit report is submitted to ARC-PA</a:t>
          </a:r>
        </a:p>
      </dsp:txBody>
      <dsp:txXfrm>
        <a:off x="47120" y="4423138"/>
        <a:ext cx="5538826" cy="8710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495B9-A384-4CB6-AED1-195D8AF57D81}">
      <dsp:nvSpPr>
        <dsp:cNvPr id="0" name=""/>
        <dsp:cNvSpPr/>
      </dsp:nvSpPr>
      <dsp:spPr>
        <a:xfrm>
          <a:off x="873964" y="2579"/>
          <a:ext cx="3241857" cy="1945114"/>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Reviews the program based on the </a:t>
          </a:r>
          <a:r>
            <a:rPr lang="en-US" sz="2200" i="1" kern="1200"/>
            <a:t>Standards</a:t>
          </a:r>
          <a:endParaRPr lang="en-US" sz="2200" kern="1200"/>
        </a:p>
      </dsp:txBody>
      <dsp:txXfrm>
        <a:off x="873964" y="2579"/>
        <a:ext cx="3241857" cy="1945114"/>
      </dsp:txXfrm>
    </dsp:sp>
    <dsp:sp modelId="{C342CA04-DD1A-46AB-B2C6-8DF16E29C3CA}">
      <dsp:nvSpPr>
        <dsp:cNvPr id="0" name=""/>
        <dsp:cNvSpPr/>
      </dsp:nvSpPr>
      <dsp:spPr>
        <a:xfrm>
          <a:off x="4440008" y="2579"/>
          <a:ext cx="3241857" cy="1945114"/>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Verify, validate, and clarify the information and data provided by the program in its application</a:t>
          </a:r>
        </a:p>
      </dsp:txBody>
      <dsp:txXfrm>
        <a:off x="4440008" y="2579"/>
        <a:ext cx="3241857" cy="1945114"/>
      </dsp:txXfrm>
    </dsp:sp>
    <dsp:sp modelId="{9A1DED54-63FC-4D8B-BC3E-353368C968D9}">
      <dsp:nvSpPr>
        <dsp:cNvPr id="0" name=""/>
        <dsp:cNvSpPr/>
      </dsp:nvSpPr>
      <dsp:spPr>
        <a:xfrm>
          <a:off x="873964" y="2271880"/>
          <a:ext cx="3241857" cy="1945114"/>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Conveys its findings to the ARC-PA considering the evidence presented </a:t>
          </a:r>
          <a:r>
            <a:rPr lang="en-US" sz="2200" i="1" kern="1200"/>
            <a:t>at the time of the site visit</a:t>
          </a:r>
          <a:r>
            <a:rPr lang="en-US" sz="2200" kern="1200"/>
            <a:t>. </a:t>
          </a:r>
        </a:p>
      </dsp:txBody>
      <dsp:txXfrm>
        <a:off x="873964" y="2271880"/>
        <a:ext cx="3241857" cy="1945114"/>
      </dsp:txXfrm>
    </dsp:sp>
    <dsp:sp modelId="{E7B1CF20-9238-4A1B-9B3E-903D819E504A}">
      <dsp:nvSpPr>
        <dsp:cNvPr id="0" name=""/>
        <dsp:cNvSpPr/>
      </dsp:nvSpPr>
      <dsp:spPr>
        <a:xfrm>
          <a:off x="4440008" y="2271880"/>
          <a:ext cx="3241857" cy="1945114"/>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Does not have the authority to speak on behalf of the  ARC-PA regarding program’s compliance with the </a:t>
          </a:r>
          <a:r>
            <a:rPr lang="en-US" sz="2200" i="1" kern="1200"/>
            <a:t>Standards</a:t>
          </a:r>
          <a:endParaRPr lang="en-US" sz="2200" kern="1200"/>
        </a:p>
      </dsp:txBody>
      <dsp:txXfrm>
        <a:off x="4440008" y="2271880"/>
        <a:ext cx="3241857" cy="19451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861E2-ED5F-434A-8B47-92B55235781C}">
      <dsp:nvSpPr>
        <dsp:cNvPr id="0" name=""/>
        <dsp:cNvSpPr/>
      </dsp:nvSpPr>
      <dsp:spPr>
        <a:xfrm>
          <a:off x="0" y="499"/>
          <a:ext cx="7213600"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823445-3409-48C6-87DC-99A47713075A}">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81837D-7146-4674-81D2-3166402318F5}">
      <dsp:nvSpPr>
        <dsp:cNvPr id="0" name=""/>
        <dsp:cNvSpPr/>
      </dsp:nvSpPr>
      <dsp:spPr>
        <a:xfrm>
          <a:off x="1350519" y="499"/>
          <a:ext cx="586308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022350">
            <a:lnSpc>
              <a:spcPct val="90000"/>
            </a:lnSpc>
            <a:spcBef>
              <a:spcPct val="0"/>
            </a:spcBef>
            <a:spcAft>
              <a:spcPct val="35000"/>
            </a:spcAft>
            <a:buNone/>
          </a:pPr>
          <a:r>
            <a:rPr lang="en-US" sz="2300" kern="1200"/>
            <a:t>Materials are available to ALL commissioners</a:t>
          </a:r>
          <a:br>
            <a:rPr lang="en-US" sz="2300" kern="1200"/>
          </a:br>
          <a:endParaRPr lang="en-US" sz="2300" kern="1200"/>
        </a:p>
      </dsp:txBody>
      <dsp:txXfrm>
        <a:off x="1350519" y="499"/>
        <a:ext cx="5863080" cy="1169280"/>
      </dsp:txXfrm>
    </dsp:sp>
    <dsp:sp modelId="{7457D940-0C4D-45BA-A322-DDA684FC1BFC}">
      <dsp:nvSpPr>
        <dsp:cNvPr id="0" name=""/>
        <dsp:cNvSpPr/>
      </dsp:nvSpPr>
      <dsp:spPr>
        <a:xfrm>
          <a:off x="0" y="1462100"/>
          <a:ext cx="7213600"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09A10E-D5D0-4B87-974A-BF4E810029DF}">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ABCB2A-D7EE-4BA7-BB98-9A48DEE1A068}">
      <dsp:nvSpPr>
        <dsp:cNvPr id="0" name=""/>
        <dsp:cNvSpPr/>
      </dsp:nvSpPr>
      <dsp:spPr>
        <a:xfrm>
          <a:off x="1350519" y="1462100"/>
          <a:ext cx="324612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022350">
            <a:lnSpc>
              <a:spcPct val="90000"/>
            </a:lnSpc>
            <a:spcBef>
              <a:spcPct val="0"/>
            </a:spcBef>
            <a:spcAft>
              <a:spcPct val="35000"/>
            </a:spcAft>
            <a:buNone/>
          </a:pPr>
          <a:r>
            <a:rPr lang="en-US" sz="2300" kern="1200"/>
            <a:t>Commissioners </a:t>
          </a:r>
          <a:r>
            <a:rPr lang="en-US" sz="2300" u="sng" kern="1200"/>
            <a:t>discuss</a:t>
          </a:r>
          <a:r>
            <a:rPr lang="en-US" sz="2300" kern="1200"/>
            <a:t> and vote on accreditation action </a:t>
          </a:r>
        </a:p>
      </dsp:txBody>
      <dsp:txXfrm>
        <a:off x="1350519" y="1462100"/>
        <a:ext cx="3246120" cy="1169280"/>
      </dsp:txXfrm>
    </dsp:sp>
    <dsp:sp modelId="{B9A22839-F35F-429F-B263-5992307C692C}">
      <dsp:nvSpPr>
        <dsp:cNvPr id="0" name=""/>
        <dsp:cNvSpPr/>
      </dsp:nvSpPr>
      <dsp:spPr>
        <a:xfrm>
          <a:off x="4596639" y="1462100"/>
          <a:ext cx="261696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55650">
            <a:lnSpc>
              <a:spcPct val="90000"/>
            </a:lnSpc>
            <a:spcBef>
              <a:spcPct val="0"/>
            </a:spcBef>
            <a:spcAft>
              <a:spcPct val="35000"/>
            </a:spcAft>
            <a:buNone/>
          </a:pPr>
          <a:r>
            <a:rPr lang="en-US" sz="1700" kern="1200"/>
            <a:t>Commission considers program’s accreditation history in decision</a:t>
          </a:r>
        </a:p>
      </dsp:txBody>
      <dsp:txXfrm>
        <a:off x="4596639" y="1462100"/>
        <a:ext cx="2616960" cy="1169280"/>
      </dsp:txXfrm>
    </dsp:sp>
    <dsp:sp modelId="{2236D09E-5670-41AE-8F4A-F42185DD563F}">
      <dsp:nvSpPr>
        <dsp:cNvPr id="0" name=""/>
        <dsp:cNvSpPr/>
      </dsp:nvSpPr>
      <dsp:spPr>
        <a:xfrm>
          <a:off x="0" y="2923701"/>
          <a:ext cx="7213600"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90F6BB-AC44-48C1-A965-5564C8101A19}">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955B1B-2545-4E6D-BC39-EA7624B75DCE}">
      <dsp:nvSpPr>
        <dsp:cNvPr id="0" name=""/>
        <dsp:cNvSpPr/>
      </dsp:nvSpPr>
      <dsp:spPr>
        <a:xfrm>
          <a:off x="1350519" y="2923701"/>
          <a:ext cx="586308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022350">
            <a:lnSpc>
              <a:spcPct val="90000"/>
            </a:lnSpc>
            <a:spcBef>
              <a:spcPct val="0"/>
            </a:spcBef>
            <a:spcAft>
              <a:spcPct val="35000"/>
            </a:spcAft>
            <a:buNone/>
          </a:pPr>
          <a:r>
            <a:rPr lang="en-US" sz="2300" kern="1200"/>
            <a:t>Action includes content and timing of reports due if applicable </a:t>
          </a:r>
        </a:p>
      </dsp:txBody>
      <dsp:txXfrm>
        <a:off x="1350519" y="2923701"/>
        <a:ext cx="5863080" cy="1169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E81D5-461F-4A5B-B4E9-4B7C222E4FE3}">
      <dsp:nvSpPr>
        <dsp:cNvPr id="0" name=""/>
        <dsp:cNvSpPr/>
      </dsp:nvSpPr>
      <dsp:spPr>
        <a:xfrm>
          <a:off x="332501" y="304"/>
          <a:ext cx="2046436" cy="122786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American Academy of Family Physicians</a:t>
          </a:r>
        </a:p>
      </dsp:txBody>
      <dsp:txXfrm>
        <a:off x="332501" y="304"/>
        <a:ext cx="2046436" cy="1227861"/>
      </dsp:txXfrm>
    </dsp:sp>
    <dsp:sp modelId="{09C08AF4-4EDC-4272-A171-36112802C070}">
      <dsp:nvSpPr>
        <dsp:cNvPr id="0" name=""/>
        <dsp:cNvSpPr/>
      </dsp:nvSpPr>
      <dsp:spPr>
        <a:xfrm>
          <a:off x="2583581" y="304"/>
          <a:ext cx="2046436" cy="122786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American Academy of Pediatrics</a:t>
          </a:r>
        </a:p>
      </dsp:txBody>
      <dsp:txXfrm>
        <a:off x="2583581" y="304"/>
        <a:ext cx="2046436" cy="1227861"/>
      </dsp:txXfrm>
    </dsp:sp>
    <dsp:sp modelId="{10460E02-F9C9-4389-AF2F-2A43E796F779}">
      <dsp:nvSpPr>
        <dsp:cNvPr id="0" name=""/>
        <dsp:cNvSpPr/>
      </dsp:nvSpPr>
      <dsp:spPr>
        <a:xfrm>
          <a:off x="4834661" y="304"/>
          <a:ext cx="2046436" cy="122786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American Academy of PAs</a:t>
          </a:r>
        </a:p>
      </dsp:txBody>
      <dsp:txXfrm>
        <a:off x="4834661" y="304"/>
        <a:ext cx="2046436" cy="1227861"/>
      </dsp:txXfrm>
    </dsp:sp>
    <dsp:sp modelId="{AED381CE-3194-4FD1-B374-9021515A1D85}">
      <dsp:nvSpPr>
        <dsp:cNvPr id="0" name=""/>
        <dsp:cNvSpPr/>
      </dsp:nvSpPr>
      <dsp:spPr>
        <a:xfrm>
          <a:off x="332501" y="1432810"/>
          <a:ext cx="2046436" cy="122786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American College of Physicians</a:t>
          </a:r>
        </a:p>
      </dsp:txBody>
      <dsp:txXfrm>
        <a:off x="332501" y="1432810"/>
        <a:ext cx="2046436" cy="1227861"/>
      </dsp:txXfrm>
    </dsp:sp>
    <dsp:sp modelId="{CEC5FB5A-0BB2-42F6-9EB2-126F31B0D401}">
      <dsp:nvSpPr>
        <dsp:cNvPr id="0" name=""/>
        <dsp:cNvSpPr/>
      </dsp:nvSpPr>
      <dsp:spPr>
        <a:xfrm>
          <a:off x="2583581" y="1432810"/>
          <a:ext cx="2046436" cy="122786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American College of Surgeons</a:t>
          </a:r>
        </a:p>
      </dsp:txBody>
      <dsp:txXfrm>
        <a:off x="2583581" y="1432810"/>
        <a:ext cx="2046436" cy="1227861"/>
      </dsp:txXfrm>
    </dsp:sp>
    <dsp:sp modelId="{6E0D26EB-21AE-4CD5-A5C0-9536C6BFA99E}">
      <dsp:nvSpPr>
        <dsp:cNvPr id="0" name=""/>
        <dsp:cNvSpPr/>
      </dsp:nvSpPr>
      <dsp:spPr>
        <a:xfrm>
          <a:off x="4834661" y="1432810"/>
          <a:ext cx="2046436" cy="122786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American Medical Association</a:t>
          </a:r>
        </a:p>
      </dsp:txBody>
      <dsp:txXfrm>
        <a:off x="4834661" y="1432810"/>
        <a:ext cx="2046436" cy="1227861"/>
      </dsp:txXfrm>
    </dsp:sp>
    <dsp:sp modelId="{455CB854-58AC-4D4B-9845-8C9D2F5B58BE}">
      <dsp:nvSpPr>
        <dsp:cNvPr id="0" name=""/>
        <dsp:cNvSpPr/>
      </dsp:nvSpPr>
      <dsp:spPr>
        <a:xfrm>
          <a:off x="2583581" y="2865315"/>
          <a:ext cx="2046436" cy="122786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Physician Assistant Education Association</a:t>
          </a:r>
        </a:p>
      </dsp:txBody>
      <dsp:txXfrm>
        <a:off x="2583581" y="2865315"/>
        <a:ext cx="2046436" cy="1227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4E161-F907-4466-9601-C384C8B97032}">
      <dsp:nvSpPr>
        <dsp:cNvPr id="0" name=""/>
        <dsp:cNvSpPr/>
      </dsp:nvSpPr>
      <dsp:spPr>
        <a:xfrm>
          <a:off x="0" y="3198"/>
          <a:ext cx="7213600" cy="6811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BC4717-6CBB-4FDB-A5B7-4BC3B085CA71}">
      <dsp:nvSpPr>
        <dsp:cNvPr id="0" name=""/>
        <dsp:cNvSpPr/>
      </dsp:nvSpPr>
      <dsp:spPr>
        <a:xfrm>
          <a:off x="206057" y="156463"/>
          <a:ext cx="374649" cy="3746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E2B701-D13A-44AC-B418-2419C22AA202}">
      <dsp:nvSpPr>
        <dsp:cNvPr id="0" name=""/>
        <dsp:cNvSpPr/>
      </dsp:nvSpPr>
      <dsp:spPr>
        <a:xfrm>
          <a:off x="786764" y="3198"/>
          <a:ext cx="6426835"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44550">
            <a:lnSpc>
              <a:spcPct val="90000"/>
            </a:lnSpc>
            <a:spcBef>
              <a:spcPct val="0"/>
            </a:spcBef>
            <a:spcAft>
              <a:spcPct val="35000"/>
            </a:spcAft>
            <a:buNone/>
          </a:pPr>
          <a:r>
            <a:rPr lang="en-US" sz="1900" kern="1200"/>
            <a:t>2 commissioners from most collaborating organizations</a:t>
          </a:r>
        </a:p>
      </dsp:txBody>
      <dsp:txXfrm>
        <a:off x="786764" y="3198"/>
        <a:ext cx="6426835" cy="681180"/>
      </dsp:txXfrm>
    </dsp:sp>
    <dsp:sp modelId="{64ECBE32-4B57-4045-AB57-BDCCBDB01E12}">
      <dsp:nvSpPr>
        <dsp:cNvPr id="0" name=""/>
        <dsp:cNvSpPr/>
      </dsp:nvSpPr>
      <dsp:spPr>
        <a:xfrm>
          <a:off x="0" y="854674"/>
          <a:ext cx="7213600" cy="6811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FDE9D3-A548-4E0B-BC5D-5E521D0D628F}">
      <dsp:nvSpPr>
        <dsp:cNvPr id="0" name=""/>
        <dsp:cNvSpPr/>
      </dsp:nvSpPr>
      <dsp:spPr>
        <a:xfrm>
          <a:off x="206057" y="1007939"/>
          <a:ext cx="374649" cy="3746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8D5C11-B712-4CCE-91F1-80653EC1CF40}">
      <dsp:nvSpPr>
        <dsp:cNvPr id="0" name=""/>
        <dsp:cNvSpPr/>
      </dsp:nvSpPr>
      <dsp:spPr>
        <a:xfrm>
          <a:off x="786764" y="854674"/>
          <a:ext cx="6426835"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44550">
            <a:lnSpc>
              <a:spcPct val="90000"/>
            </a:lnSpc>
            <a:spcBef>
              <a:spcPct val="0"/>
            </a:spcBef>
            <a:spcAft>
              <a:spcPct val="35000"/>
            </a:spcAft>
            <a:buNone/>
          </a:pPr>
          <a:r>
            <a:rPr lang="en-US" sz="1900" kern="1200"/>
            <a:t>4 commissioners from AAPA and PAEA</a:t>
          </a:r>
        </a:p>
      </dsp:txBody>
      <dsp:txXfrm>
        <a:off x="786764" y="854674"/>
        <a:ext cx="6426835" cy="681180"/>
      </dsp:txXfrm>
    </dsp:sp>
    <dsp:sp modelId="{82F36FCF-871B-4F09-B914-47B473BE2342}">
      <dsp:nvSpPr>
        <dsp:cNvPr id="0" name=""/>
        <dsp:cNvSpPr/>
      </dsp:nvSpPr>
      <dsp:spPr>
        <a:xfrm>
          <a:off x="0" y="1706150"/>
          <a:ext cx="7213600" cy="6811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5D9493-B470-42CB-9000-8F876E2F6950}">
      <dsp:nvSpPr>
        <dsp:cNvPr id="0" name=""/>
        <dsp:cNvSpPr/>
      </dsp:nvSpPr>
      <dsp:spPr>
        <a:xfrm>
          <a:off x="206057" y="1859416"/>
          <a:ext cx="374649" cy="37464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246673-B2A4-4ABE-9267-FBFF1ADF1EF7}">
      <dsp:nvSpPr>
        <dsp:cNvPr id="0" name=""/>
        <dsp:cNvSpPr/>
      </dsp:nvSpPr>
      <dsp:spPr>
        <a:xfrm>
          <a:off x="786764" y="1706150"/>
          <a:ext cx="6426835"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44550">
            <a:lnSpc>
              <a:spcPct val="90000"/>
            </a:lnSpc>
            <a:spcBef>
              <a:spcPct val="0"/>
            </a:spcBef>
            <a:spcAft>
              <a:spcPct val="35000"/>
            </a:spcAft>
            <a:buNone/>
          </a:pPr>
          <a:r>
            <a:rPr lang="en-US" sz="1900" kern="1200"/>
            <a:t>4 public members  </a:t>
          </a:r>
          <a:br>
            <a:rPr lang="en-US" sz="1900" kern="1200"/>
          </a:br>
          <a:r>
            <a:rPr lang="en-US" sz="1900" kern="1200"/>
            <a:t>(includes 1 dean)</a:t>
          </a:r>
        </a:p>
      </dsp:txBody>
      <dsp:txXfrm>
        <a:off x="786764" y="1706150"/>
        <a:ext cx="6426835" cy="681180"/>
      </dsp:txXfrm>
    </dsp:sp>
    <dsp:sp modelId="{84FBDE6A-DDD7-4DB8-A286-54CEA741E093}">
      <dsp:nvSpPr>
        <dsp:cNvPr id="0" name=""/>
        <dsp:cNvSpPr/>
      </dsp:nvSpPr>
      <dsp:spPr>
        <a:xfrm>
          <a:off x="0" y="2557626"/>
          <a:ext cx="7213600" cy="68118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36DBB3-F8DE-4EA4-9278-F0CFF5AEB991}">
      <dsp:nvSpPr>
        <dsp:cNvPr id="0" name=""/>
        <dsp:cNvSpPr/>
      </dsp:nvSpPr>
      <dsp:spPr>
        <a:xfrm>
          <a:off x="206057" y="2710892"/>
          <a:ext cx="374649" cy="37464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0B6800-DB5F-4F0F-9AE0-909B1791526E}">
      <dsp:nvSpPr>
        <dsp:cNvPr id="0" name=""/>
        <dsp:cNvSpPr/>
      </dsp:nvSpPr>
      <dsp:spPr>
        <a:xfrm>
          <a:off x="786764" y="2557626"/>
          <a:ext cx="6426835"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44550">
            <a:lnSpc>
              <a:spcPct val="90000"/>
            </a:lnSpc>
            <a:spcBef>
              <a:spcPct val="0"/>
            </a:spcBef>
            <a:spcAft>
              <a:spcPct val="35000"/>
            </a:spcAft>
            <a:buNone/>
          </a:pPr>
          <a:r>
            <a:rPr lang="en-US" sz="1900" kern="1200"/>
            <a:t>8 commissioners-at large</a:t>
          </a:r>
        </a:p>
      </dsp:txBody>
      <dsp:txXfrm>
        <a:off x="786764" y="2557626"/>
        <a:ext cx="6426835" cy="681180"/>
      </dsp:txXfrm>
    </dsp:sp>
    <dsp:sp modelId="{2F98A1D4-0DED-4BAB-A36E-981B3CDDF6D3}">
      <dsp:nvSpPr>
        <dsp:cNvPr id="0" name=""/>
        <dsp:cNvSpPr/>
      </dsp:nvSpPr>
      <dsp:spPr>
        <a:xfrm>
          <a:off x="0" y="3409102"/>
          <a:ext cx="7213600" cy="68118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94A996-674B-4A1D-82CB-ABA73B296927}">
      <dsp:nvSpPr>
        <dsp:cNvPr id="0" name=""/>
        <dsp:cNvSpPr/>
      </dsp:nvSpPr>
      <dsp:spPr>
        <a:xfrm>
          <a:off x="206057" y="3562368"/>
          <a:ext cx="374649" cy="3746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A6621D-154E-4035-93DD-8A45F5A158E3}">
      <dsp:nvSpPr>
        <dsp:cNvPr id="0" name=""/>
        <dsp:cNvSpPr/>
      </dsp:nvSpPr>
      <dsp:spPr>
        <a:xfrm>
          <a:off x="786764" y="3409102"/>
          <a:ext cx="6426835" cy="68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92" tIns="72092" rIns="72092" bIns="72092" numCol="1" spcCol="1270" anchor="ctr" anchorCtr="0">
          <a:noAutofit/>
        </a:bodyPr>
        <a:lstStyle/>
        <a:p>
          <a:pPr marL="0" lvl="0" indent="0" algn="l" defTabSz="844550">
            <a:lnSpc>
              <a:spcPct val="90000"/>
            </a:lnSpc>
            <a:spcBef>
              <a:spcPct val="0"/>
            </a:spcBef>
            <a:spcAft>
              <a:spcPct val="35000"/>
            </a:spcAft>
            <a:buNone/>
          </a:pPr>
          <a:r>
            <a:rPr lang="en-US" sz="1900" kern="1200"/>
            <a:t>Up to 30 voting commissioners</a:t>
          </a:r>
        </a:p>
      </dsp:txBody>
      <dsp:txXfrm>
        <a:off x="786764" y="3409102"/>
        <a:ext cx="6426835" cy="681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BF319-BCFD-47E5-A5E4-88BEFC5CA8EA}">
      <dsp:nvSpPr>
        <dsp:cNvPr id="0" name=""/>
        <dsp:cNvSpPr/>
      </dsp:nvSpPr>
      <dsp:spPr>
        <a:xfrm>
          <a:off x="612" y="21888"/>
          <a:ext cx="2389706" cy="1433824"/>
        </a:xfrm>
        <a:prstGeom prst="rect">
          <a:avLst/>
        </a:prstGeom>
        <a:solidFill>
          <a:schemeClr val="accent2">
            <a:hueOff val="0"/>
            <a:satOff val="0"/>
            <a:lumOff val="0"/>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i="1" kern="1200"/>
            <a:t>Standards</a:t>
          </a:r>
          <a:endParaRPr lang="en-US" sz="2300" kern="1200"/>
        </a:p>
      </dsp:txBody>
      <dsp:txXfrm>
        <a:off x="612" y="21888"/>
        <a:ext cx="2389706" cy="1433824"/>
      </dsp:txXfrm>
    </dsp:sp>
    <dsp:sp modelId="{9AD25919-002E-4D87-BB50-F13106587BC1}">
      <dsp:nvSpPr>
        <dsp:cNvPr id="0" name=""/>
        <dsp:cNvSpPr/>
      </dsp:nvSpPr>
      <dsp:spPr>
        <a:xfrm>
          <a:off x="2629290" y="21888"/>
          <a:ext cx="2389706" cy="1433824"/>
        </a:xfrm>
        <a:prstGeom prst="rect">
          <a:avLst/>
        </a:prstGeom>
        <a:solidFill>
          <a:schemeClr val="accent3">
            <a:hueOff val="0"/>
            <a:satOff val="0"/>
            <a:lumOff val="0"/>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Self-Study Process</a:t>
          </a:r>
        </a:p>
      </dsp:txBody>
      <dsp:txXfrm>
        <a:off x="2629290" y="21888"/>
        <a:ext cx="2389706" cy="1433824"/>
      </dsp:txXfrm>
    </dsp:sp>
    <dsp:sp modelId="{C0E7FA85-428E-4EFD-B3D7-54F6E8CE1A0F}">
      <dsp:nvSpPr>
        <dsp:cNvPr id="0" name=""/>
        <dsp:cNvSpPr/>
      </dsp:nvSpPr>
      <dsp:spPr>
        <a:xfrm>
          <a:off x="612" y="1694682"/>
          <a:ext cx="2389706" cy="1433824"/>
        </a:xfrm>
        <a:prstGeom prst="rect">
          <a:avLst/>
        </a:prstGeom>
        <a:solidFill>
          <a:schemeClr val="accent4">
            <a:hueOff val="0"/>
            <a:satOff val="0"/>
            <a:lumOff val="0"/>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Comprehensive Review to include Site Visit</a:t>
          </a:r>
        </a:p>
      </dsp:txBody>
      <dsp:txXfrm>
        <a:off x="612" y="1694682"/>
        <a:ext cx="2389706" cy="1433824"/>
      </dsp:txXfrm>
    </dsp:sp>
    <dsp:sp modelId="{75BFB9C8-FA39-4D69-92BC-28887E54CF80}">
      <dsp:nvSpPr>
        <dsp:cNvPr id="0" name=""/>
        <dsp:cNvSpPr/>
      </dsp:nvSpPr>
      <dsp:spPr>
        <a:xfrm>
          <a:off x="2629290" y="1694682"/>
          <a:ext cx="2389706" cy="1433824"/>
        </a:xfrm>
        <a:prstGeom prst="rect">
          <a:avLst/>
        </a:prstGeom>
        <a:solidFill>
          <a:schemeClr val="accent5">
            <a:hueOff val="0"/>
            <a:satOff val="0"/>
            <a:lumOff val="0"/>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Accreditation Action and Publication</a:t>
          </a:r>
        </a:p>
      </dsp:txBody>
      <dsp:txXfrm>
        <a:off x="2629290" y="1694682"/>
        <a:ext cx="2389706" cy="1433824"/>
      </dsp:txXfrm>
    </dsp:sp>
    <dsp:sp modelId="{BEA37095-5C26-44D8-B85B-D05C69F25EAC}">
      <dsp:nvSpPr>
        <dsp:cNvPr id="0" name=""/>
        <dsp:cNvSpPr/>
      </dsp:nvSpPr>
      <dsp:spPr>
        <a:xfrm>
          <a:off x="612" y="3367477"/>
          <a:ext cx="2389706" cy="1433824"/>
        </a:xfrm>
        <a:prstGeom prst="rect">
          <a:avLst/>
        </a:prstGeom>
        <a:solidFill>
          <a:schemeClr val="accent6">
            <a:hueOff val="0"/>
            <a:satOff val="0"/>
            <a:lumOff val="0"/>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Monitoring</a:t>
          </a:r>
        </a:p>
      </dsp:txBody>
      <dsp:txXfrm>
        <a:off x="612" y="3367477"/>
        <a:ext cx="2389706" cy="1433824"/>
      </dsp:txXfrm>
    </dsp:sp>
    <dsp:sp modelId="{96E80363-6FA9-4314-8614-846F2095610E}">
      <dsp:nvSpPr>
        <dsp:cNvPr id="0" name=""/>
        <dsp:cNvSpPr/>
      </dsp:nvSpPr>
      <dsp:spPr>
        <a:xfrm>
          <a:off x="2629290" y="3367477"/>
          <a:ext cx="2389706" cy="1433824"/>
        </a:xfrm>
        <a:prstGeom prst="rect">
          <a:avLst/>
        </a:prstGeom>
        <a:solidFill>
          <a:schemeClr val="accent2">
            <a:hueOff val="0"/>
            <a:satOff val="0"/>
            <a:lumOff val="0"/>
            <a:alphaOff val="0"/>
          </a:schemeClr>
        </a:solid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Re-evaluation</a:t>
          </a:r>
        </a:p>
      </dsp:txBody>
      <dsp:txXfrm>
        <a:off x="2629290" y="3367477"/>
        <a:ext cx="2389706" cy="14338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74B97-76BF-4FD0-B4C8-F6A287050222}">
      <dsp:nvSpPr>
        <dsp:cNvPr id="0" name=""/>
        <dsp:cNvSpPr/>
      </dsp:nvSpPr>
      <dsp:spPr>
        <a:xfrm>
          <a:off x="695018" y="381740"/>
          <a:ext cx="1990125" cy="1990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05F109-B8FC-4998-9935-D18615DE6836}">
      <dsp:nvSpPr>
        <dsp:cNvPr id="0" name=""/>
        <dsp:cNvSpPr/>
      </dsp:nvSpPr>
      <dsp:spPr>
        <a:xfrm>
          <a:off x="1119143" y="805865"/>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C45A0F-63FC-4034-9448-96D8711E0C31}">
      <dsp:nvSpPr>
        <dsp:cNvPr id="0" name=""/>
        <dsp:cNvSpPr/>
      </dsp:nvSpPr>
      <dsp:spPr>
        <a:xfrm>
          <a:off x="58831" y="299174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i="1" kern="1200" dirty="0"/>
            <a:t>Italics</a:t>
          </a:r>
          <a:r>
            <a:rPr lang="en-US" sz="2400" kern="1200" dirty="0"/>
            <a:t> Reflect terms defined in glossary</a:t>
          </a:r>
        </a:p>
      </dsp:txBody>
      <dsp:txXfrm>
        <a:off x="58831" y="2991741"/>
        <a:ext cx="3262500" cy="720000"/>
      </dsp:txXfrm>
    </dsp:sp>
    <dsp:sp modelId="{A79FB21E-A28A-4906-B39E-0F2925CD1507}">
      <dsp:nvSpPr>
        <dsp:cNvPr id="0" name=""/>
        <dsp:cNvSpPr/>
      </dsp:nvSpPr>
      <dsp:spPr>
        <a:xfrm>
          <a:off x="4528456" y="381740"/>
          <a:ext cx="1990125" cy="1990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47C4DC-38C3-46F3-97A2-B18BF63C1337}">
      <dsp:nvSpPr>
        <dsp:cNvPr id="0" name=""/>
        <dsp:cNvSpPr/>
      </dsp:nvSpPr>
      <dsp:spPr>
        <a:xfrm>
          <a:off x="4952581" y="805865"/>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46E8A1-4B4F-48D5-839A-16C6274A6DC5}">
      <dsp:nvSpPr>
        <dsp:cNvPr id="0" name=""/>
        <dsp:cNvSpPr/>
      </dsp:nvSpPr>
      <dsp:spPr>
        <a:xfrm>
          <a:off x="3824049" y="2989545"/>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 READ Section Introductions</a:t>
          </a:r>
        </a:p>
      </dsp:txBody>
      <dsp:txXfrm>
        <a:off x="3824049" y="2989545"/>
        <a:ext cx="32625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3965A-94C4-467A-870B-788DD43574EA}">
      <dsp:nvSpPr>
        <dsp:cNvPr id="0" name=""/>
        <dsp:cNvSpPr/>
      </dsp:nvSpPr>
      <dsp:spPr>
        <a:xfrm rot="5400000">
          <a:off x="4106539" y="-1309916"/>
          <a:ext cx="1597417" cy="461670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Term used to designate requirements that are compelled or mandatory</a:t>
          </a:r>
        </a:p>
        <a:p>
          <a:pPr marL="228600" lvl="1" indent="-228600" algn="l" defTabSz="933450">
            <a:lnSpc>
              <a:spcPct val="90000"/>
            </a:lnSpc>
            <a:spcBef>
              <a:spcPct val="0"/>
            </a:spcBef>
            <a:spcAft>
              <a:spcPct val="15000"/>
            </a:spcAft>
            <a:buChar char="•"/>
          </a:pPr>
          <a:r>
            <a:rPr lang="en-US" sz="2100" kern="1200"/>
            <a:t>Indicates an absolute requirement</a:t>
          </a:r>
        </a:p>
      </dsp:txBody>
      <dsp:txXfrm rot="-5400000">
        <a:off x="2596896" y="277706"/>
        <a:ext cx="4538725" cy="1441459"/>
      </dsp:txXfrm>
    </dsp:sp>
    <dsp:sp modelId="{86082E9B-8FB2-4469-BA25-27A39B877759}">
      <dsp:nvSpPr>
        <dsp:cNvPr id="0" name=""/>
        <dsp:cNvSpPr/>
      </dsp:nvSpPr>
      <dsp:spPr>
        <a:xfrm>
          <a:off x="0" y="49"/>
          <a:ext cx="2596896" cy="199677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defRPr b="1"/>
          </a:pPr>
          <a:r>
            <a:rPr lang="en-US" sz="4900" kern="1200"/>
            <a:t>Must</a:t>
          </a:r>
        </a:p>
      </dsp:txBody>
      <dsp:txXfrm>
        <a:off x="97474" y="97523"/>
        <a:ext cx="2401948" cy="1801823"/>
      </dsp:txXfrm>
    </dsp:sp>
    <dsp:sp modelId="{E1BC89BE-2406-4A17-9E90-9251184A4C5E}">
      <dsp:nvSpPr>
        <dsp:cNvPr id="0" name=""/>
        <dsp:cNvSpPr/>
      </dsp:nvSpPr>
      <dsp:spPr>
        <a:xfrm rot="5400000">
          <a:off x="4106539" y="786694"/>
          <a:ext cx="1597417" cy="4616704"/>
        </a:xfrm>
        <a:prstGeom prst="round2SameRect">
          <a:avLst/>
        </a:prstGeom>
        <a:solidFill>
          <a:schemeClr val="accent2">
            <a:tint val="40000"/>
            <a:alpha val="90000"/>
            <a:hueOff val="-1841865"/>
            <a:satOff val="12270"/>
            <a:lumOff val="1122"/>
            <a:alphaOff val="0"/>
          </a:schemeClr>
        </a:solidFill>
        <a:ln w="25400"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Term designates requirements that </a:t>
          </a:r>
          <a:r>
            <a:rPr lang="en-US" sz="2100" u="sng" kern="1200"/>
            <a:t>must be met </a:t>
          </a:r>
          <a:r>
            <a:rPr lang="en-US" sz="2100" kern="1200"/>
            <a:t>unless there is a compelling reason, acceptable to the ARC-PA, for not complying</a:t>
          </a:r>
        </a:p>
      </dsp:txBody>
      <dsp:txXfrm rot="-5400000">
        <a:off x="2596896" y="2374317"/>
        <a:ext cx="4538725" cy="1441459"/>
      </dsp:txXfrm>
    </dsp:sp>
    <dsp:sp modelId="{782828F9-7C82-40E0-9B23-5A58A9CF5E21}">
      <dsp:nvSpPr>
        <dsp:cNvPr id="0" name=""/>
        <dsp:cNvSpPr/>
      </dsp:nvSpPr>
      <dsp:spPr>
        <a:xfrm>
          <a:off x="0" y="2096660"/>
          <a:ext cx="2596896" cy="1996771"/>
        </a:xfrm>
        <a:prstGeom prst="roundRect">
          <a:avLst/>
        </a:prstGeom>
        <a:solidFill>
          <a:schemeClr val="accent2">
            <a:hueOff val="-1323373"/>
            <a:satOff val="1492"/>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defRPr b="1"/>
          </a:pPr>
          <a:r>
            <a:rPr lang="en-US" sz="4900" kern="1200"/>
            <a:t>Should</a:t>
          </a:r>
        </a:p>
      </dsp:txBody>
      <dsp:txXfrm>
        <a:off x="97474" y="2194134"/>
        <a:ext cx="2401948" cy="18018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1C8DA-D445-40A0-815A-9A133751C1E7}">
      <dsp:nvSpPr>
        <dsp:cNvPr id="0" name=""/>
        <dsp:cNvSpPr/>
      </dsp:nvSpPr>
      <dsp:spPr>
        <a:xfrm>
          <a:off x="0" y="385662"/>
          <a:ext cx="7510272" cy="579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86CA0E-1985-4E49-8CF1-2D77F3C6A105}">
      <dsp:nvSpPr>
        <dsp:cNvPr id="0" name=""/>
        <dsp:cNvSpPr/>
      </dsp:nvSpPr>
      <dsp:spPr>
        <a:xfrm>
          <a:off x="375513" y="46182"/>
          <a:ext cx="5257190" cy="678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09" tIns="0" rIns="198709" bIns="0" numCol="1" spcCol="1270" anchor="ctr" anchorCtr="0">
          <a:noAutofit/>
        </a:bodyPr>
        <a:lstStyle/>
        <a:p>
          <a:pPr marL="0" lvl="0" indent="0" algn="l" defTabSz="1022350">
            <a:lnSpc>
              <a:spcPct val="90000"/>
            </a:lnSpc>
            <a:spcBef>
              <a:spcPct val="0"/>
            </a:spcBef>
            <a:spcAft>
              <a:spcPct val="35000"/>
            </a:spcAft>
            <a:buNone/>
          </a:pPr>
          <a:r>
            <a:rPr lang="en-US" sz="2300" kern="1200" baseline="0"/>
            <a:t>Based on </a:t>
          </a:r>
          <a:r>
            <a:rPr lang="en-US" sz="2300" i="1" kern="1200" baseline="0"/>
            <a:t>Standards</a:t>
          </a:r>
          <a:endParaRPr lang="en-US" sz="2300" kern="1200"/>
        </a:p>
      </dsp:txBody>
      <dsp:txXfrm>
        <a:off x="408657" y="79326"/>
        <a:ext cx="5190902" cy="612672"/>
      </dsp:txXfrm>
    </dsp:sp>
    <dsp:sp modelId="{C23B1750-D264-4686-A971-0AF8B68B7C9E}">
      <dsp:nvSpPr>
        <dsp:cNvPr id="0" name=""/>
        <dsp:cNvSpPr/>
      </dsp:nvSpPr>
      <dsp:spPr>
        <a:xfrm>
          <a:off x="0" y="1416751"/>
          <a:ext cx="7510272" cy="3042899"/>
        </a:xfrm>
        <a:prstGeom prst="rect">
          <a:avLst/>
        </a:prstGeom>
        <a:solidFill>
          <a:schemeClr val="lt1">
            <a:alpha val="90000"/>
            <a:hueOff val="0"/>
            <a:satOff val="0"/>
            <a:lumOff val="0"/>
            <a:alphaOff val="0"/>
          </a:schemeClr>
        </a:solidFill>
        <a:ln w="254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2881" tIns="479044" rIns="582881"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baseline="0"/>
            <a:t>In the application</a:t>
          </a:r>
          <a:endParaRPr lang="en-US" sz="2300" kern="1200"/>
        </a:p>
        <a:p>
          <a:pPr marL="228600" lvl="1" indent="-228600" algn="l" defTabSz="1022350">
            <a:lnSpc>
              <a:spcPct val="90000"/>
            </a:lnSpc>
            <a:spcBef>
              <a:spcPct val="0"/>
            </a:spcBef>
            <a:spcAft>
              <a:spcPct val="15000"/>
            </a:spcAft>
            <a:buChar char="•"/>
          </a:pPr>
          <a:r>
            <a:rPr lang="en-US" sz="2300" kern="1200" baseline="0" dirty="0"/>
            <a:t>At the site visit</a:t>
          </a:r>
          <a:endParaRPr lang="en-US" sz="2300" kern="1200" dirty="0"/>
        </a:p>
        <a:p>
          <a:pPr marL="228600" lvl="1" indent="-228600" algn="l" defTabSz="1022350">
            <a:lnSpc>
              <a:spcPct val="90000"/>
            </a:lnSpc>
            <a:spcBef>
              <a:spcPct val="0"/>
            </a:spcBef>
            <a:spcAft>
              <a:spcPct val="15000"/>
            </a:spcAft>
            <a:buChar char="•"/>
          </a:pPr>
          <a:r>
            <a:rPr lang="en-US" sz="2300" kern="1200" baseline="0"/>
            <a:t>Ongoing compliance</a:t>
          </a:r>
          <a:endParaRPr lang="en-US" sz="2300" kern="1200"/>
        </a:p>
        <a:p>
          <a:pPr marL="457200" lvl="2" indent="-228600" algn="l" defTabSz="1022350">
            <a:lnSpc>
              <a:spcPct val="90000"/>
            </a:lnSpc>
            <a:spcBef>
              <a:spcPct val="0"/>
            </a:spcBef>
            <a:spcAft>
              <a:spcPct val="15000"/>
            </a:spcAft>
            <a:buChar char="•"/>
          </a:pPr>
          <a:r>
            <a:rPr lang="en-US" sz="2300" kern="1200" baseline="0"/>
            <a:t>Via program self-assessment</a:t>
          </a:r>
          <a:endParaRPr lang="en-US" sz="2300" kern="1200"/>
        </a:p>
        <a:p>
          <a:pPr marL="685800" lvl="3" indent="-228600" algn="l" defTabSz="1022350">
            <a:lnSpc>
              <a:spcPct val="90000"/>
            </a:lnSpc>
            <a:spcBef>
              <a:spcPct val="0"/>
            </a:spcBef>
            <a:spcAft>
              <a:spcPct val="15000"/>
            </a:spcAft>
            <a:buChar char="•"/>
          </a:pPr>
          <a:r>
            <a:rPr lang="en-US" sz="2300" kern="1200" baseline="0"/>
            <a:t>Identifies strengths and weaknesses that lead to the development of plans for corrective intervention</a:t>
          </a:r>
          <a:endParaRPr lang="en-US" sz="2300" kern="1200"/>
        </a:p>
      </dsp:txBody>
      <dsp:txXfrm>
        <a:off x="0" y="1416751"/>
        <a:ext cx="7510272" cy="3042899"/>
      </dsp:txXfrm>
    </dsp:sp>
    <dsp:sp modelId="{F15149B6-9018-4684-9F39-0AF649D39892}">
      <dsp:nvSpPr>
        <dsp:cNvPr id="0" name=""/>
        <dsp:cNvSpPr/>
      </dsp:nvSpPr>
      <dsp:spPr>
        <a:xfrm>
          <a:off x="375513" y="1089462"/>
          <a:ext cx="5257190" cy="678960"/>
        </a:xfrm>
        <a:prstGeom prst="roundRect">
          <a:avLst/>
        </a:prstGeom>
        <a:solidFill>
          <a:schemeClr val="accent2">
            <a:hueOff val="-1323373"/>
            <a:satOff val="1492"/>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09" tIns="0" rIns="198709" bIns="0" numCol="1" spcCol="1270" anchor="ctr" anchorCtr="0">
          <a:noAutofit/>
        </a:bodyPr>
        <a:lstStyle/>
        <a:p>
          <a:pPr marL="0" lvl="0" indent="0" algn="l" defTabSz="1022350">
            <a:lnSpc>
              <a:spcPct val="90000"/>
            </a:lnSpc>
            <a:spcBef>
              <a:spcPct val="0"/>
            </a:spcBef>
            <a:spcAft>
              <a:spcPct val="35000"/>
            </a:spcAft>
            <a:buNone/>
          </a:pPr>
          <a:r>
            <a:rPr lang="en-US" sz="2300" kern="1200" baseline="0"/>
            <a:t>Program responsible for demonstrating compliance </a:t>
          </a:r>
          <a:endParaRPr lang="en-US" sz="2300" kern="1200"/>
        </a:p>
      </dsp:txBody>
      <dsp:txXfrm>
        <a:off x="408657" y="1122606"/>
        <a:ext cx="5190902" cy="612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3E18F-8288-480A-ADF1-E6AF04D56165}">
      <dsp:nvSpPr>
        <dsp:cNvPr id="0" name=""/>
        <dsp:cNvSpPr/>
      </dsp:nvSpPr>
      <dsp:spPr>
        <a:xfrm>
          <a:off x="4475889" y="1176043"/>
          <a:ext cx="2226897" cy="222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en-US" sz="2300" kern="1200"/>
            <a:t>Reporting from programs</a:t>
          </a:r>
        </a:p>
        <a:p>
          <a:pPr marL="171450" lvl="1" indent="-171450" algn="l" defTabSz="800100">
            <a:lnSpc>
              <a:spcPct val="90000"/>
            </a:lnSpc>
            <a:spcBef>
              <a:spcPct val="0"/>
            </a:spcBef>
            <a:spcAft>
              <a:spcPct val="15000"/>
            </a:spcAft>
            <a:buChar char="•"/>
          </a:pPr>
          <a:r>
            <a:rPr lang="en-US" sz="1800" kern="1200"/>
            <a:t>Program required Annual Report to the ARC-PA</a:t>
          </a:r>
        </a:p>
      </dsp:txBody>
      <dsp:txXfrm>
        <a:off x="4475889" y="1176043"/>
        <a:ext cx="2226897" cy="2226897"/>
      </dsp:txXfrm>
    </dsp:sp>
    <dsp:sp modelId="{9A00C885-D84A-4A9C-9579-F8E908EF4ABD}">
      <dsp:nvSpPr>
        <dsp:cNvPr id="0" name=""/>
        <dsp:cNvSpPr/>
      </dsp:nvSpPr>
      <dsp:spPr>
        <a:xfrm>
          <a:off x="1478552" y="-1116"/>
          <a:ext cx="4581217" cy="4581217"/>
        </a:xfrm>
        <a:prstGeom prst="circularArrow">
          <a:avLst>
            <a:gd name="adj1" fmla="val 9479"/>
            <a:gd name="adj2" fmla="val 684592"/>
            <a:gd name="adj3" fmla="val 7852546"/>
            <a:gd name="adj4" fmla="val 2262862"/>
            <a:gd name="adj5" fmla="val 1105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2F09B-C715-415D-AADF-A657AAE4DE17}">
      <dsp:nvSpPr>
        <dsp:cNvPr id="0" name=""/>
        <dsp:cNvSpPr/>
      </dsp:nvSpPr>
      <dsp:spPr>
        <a:xfrm>
          <a:off x="835535" y="1176043"/>
          <a:ext cx="2226897" cy="2226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en-US" sz="2300" kern="1200"/>
            <a:t>Portal and website checks</a:t>
          </a:r>
        </a:p>
        <a:p>
          <a:pPr marL="171450" lvl="1" indent="-171450" algn="l" defTabSz="800100">
            <a:lnSpc>
              <a:spcPct val="90000"/>
            </a:lnSpc>
            <a:spcBef>
              <a:spcPct val="0"/>
            </a:spcBef>
            <a:spcAft>
              <a:spcPct val="15000"/>
            </a:spcAft>
            <a:buChar char="•"/>
          </a:pPr>
          <a:r>
            <a:rPr lang="en-US" sz="1800" kern="1200"/>
            <a:t>ARC-PA staff monitor the portal (alerts) and program webpages for compliance with the Standards </a:t>
          </a:r>
        </a:p>
      </dsp:txBody>
      <dsp:txXfrm>
        <a:off x="835535" y="1176043"/>
        <a:ext cx="2226897" cy="2226897"/>
      </dsp:txXfrm>
    </dsp:sp>
    <dsp:sp modelId="{6E2BD80A-AF7B-40AA-BB92-D2CFB9B04FC7}">
      <dsp:nvSpPr>
        <dsp:cNvPr id="0" name=""/>
        <dsp:cNvSpPr/>
      </dsp:nvSpPr>
      <dsp:spPr>
        <a:xfrm>
          <a:off x="1478552" y="-1116"/>
          <a:ext cx="4581217" cy="4581217"/>
        </a:xfrm>
        <a:prstGeom prst="circularArrow">
          <a:avLst>
            <a:gd name="adj1" fmla="val 9479"/>
            <a:gd name="adj2" fmla="val 684592"/>
            <a:gd name="adj3" fmla="val 18652546"/>
            <a:gd name="adj4" fmla="val 13062862"/>
            <a:gd name="adj5" fmla="val 1105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F94B1-E6F2-4D4B-A31C-59150EAE454B}">
      <dsp:nvSpPr>
        <dsp:cNvPr id="0" name=""/>
        <dsp:cNvSpPr/>
      </dsp:nvSpPr>
      <dsp:spPr>
        <a:xfrm>
          <a:off x="618380" y="0"/>
          <a:ext cx="7008316" cy="347436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BBB5-9127-453E-A1DB-5D3774768B16}">
      <dsp:nvSpPr>
        <dsp:cNvPr id="0" name=""/>
        <dsp:cNvSpPr/>
      </dsp:nvSpPr>
      <dsp:spPr>
        <a:xfrm>
          <a:off x="704" y="1042309"/>
          <a:ext cx="1129269" cy="13897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Program submits application</a:t>
          </a:r>
        </a:p>
      </dsp:txBody>
      <dsp:txXfrm>
        <a:off x="55830" y="1097435"/>
        <a:ext cx="1019017" cy="1279493"/>
      </dsp:txXfrm>
    </dsp:sp>
    <dsp:sp modelId="{9641461F-C9D3-4E85-97F2-789701E09415}">
      <dsp:nvSpPr>
        <dsp:cNvPr id="0" name=""/>
        <dsp:cNvSpPr/>
      </dsp:nvSpPr>
      <dsp:spPr>
        <a:xfrm>
          <a:off x="1186437" y="1042309"/>
          <a:ext cx="1129269" cy="1389745"/>
        </a:xfrm>
        <a:prstGeom prst="roundRect">
          <a:avLst/>
        </a:prstGeom>
        <a:solidFill>
          <a:schemeClr val="accent2">
            <a:hueOff val="-220562"/>
            <a:satOff val="24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Staff review of materials </a:t>
          </a:r>
        </a:p>
        <a:p>
          <a:pPr marL="57150" lvl="1" indent="-57150" algn="l" defTabSz="400050">
            <a:lnSpc>
              <a:spcPct val="90000"/>
            </a:lnSpc>
            <a:spcBef>
              <a:spcPct val="0"/>
            </a:spcBef>
            <a:spcAft>
              <a:spcPct val="15000"/>
            </a:spcAft>
            <a:buChar char="•"/>
          </a:pPr>
          <a:r>
            <a:rPr lang="en-US" sz="900" kern="1200"/>
            <a:t>For completeness &amp; remote review </a:t>
          </a:r>
        </a:p>
      </dsp:txBody>
      <dsp:txXfrm>
        <a:off x="1241563" y="1097435"/>
        <a:ext cx="1019017" cy="1279493"/>
      </dsp:txXfrm>
    </dsp:sp>
    <dsp:sp modelId="{319ACC54-F279-480D-B30A-14758BC749D0}">
      <dsp:nvSpPr>
        <dsp:cNvPr id="0" name=""/>
        <dsp:cNvSpPr/>
      </dsp:nvSpPr>
      <dsp:spPr>
        <a:xfrm>
          <a:off x="2372170" y="1042309"/>
          <a:ext cx="1129269" cy="1389745"/>
        </a:xfrm>
        <a:prstGeom prst="roundRect">
          <a:avLst/>
        </a:prstGeom>
        <a:solidFill>
          <a:schemeClr val="accent2">
            <a:hueOff val="-441124"/>
            <a:satOff val="497"/>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Site visitors review materials submitted</a:t>
          </a:r>
        </a:p>
      </dsp:txBody>
      <dsp:txXfrm>
        <a:off x="2427296" y="1097435"/>
        <a:ext cx="1019017" cy="1279493"/>
      </dsp:txXfrm>
    </dsp:sp>
    <dsp:sp modelId="{DD5E02D4-99F7-4D68-B0CB-810777EF45AE}">
      <dsp:nvSpPr>
        <dsp:cNvPr id="0" name=""/>
        <dsp:cNvSpPr/>
      </dsp:nvSpPr>
      <dsp:spPr>
        <a:xfrm>
          <a:off x="3557904" y="1042309"/>
          <a:ext cx="1129269" cy="1389745"/>
        </a:xfrm>
        <a:prstGeom prst="roundRect">
          <a:avLst/>
        </a:prstGeom>
        <a:solidFill>
          <a:schemeClr val="accent2">
            <a:hueOff val="-661686"/>
            <a:satOff val="746"/>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Site Visit occurs</a:t>
          </a:r>
        </a:p>
      </dsp:txBody>
      <dsp:txXfrm>
        <a:off x="3613030" y="1097435"/>
        <a:ext cx="1019017" cy="1279493"/>
      </dsp:txXfrm>
    </dsp:sp>
    <dsp:sp modelId="{BE5AC4B3-AD82-4974-91FF-F2213AEE3078}">
      <dsp:nvSpPr>
        <dsp:cNvPr id="0" name=""/>
        <dsp:cNvSpPr/>
      </dsp:nvSpPr>
      <dsp:spPr>
        <a:xfrm>
          <a:off x="4743637" y="1042309"/>
          <a:ext cx="1129269" cy="1389745"/>
        </a:xfrm>
        <a:prstGeom prst="roundRect">
          <a:avLst/>
        </a:prstGeom>
        <a:solidFill>
          <a:schemeClr val="accent2">
            <a:hueOff val="-882249"/>
            <a:satOff val="995"/>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Site Visitors complete report to ARC-PA</a:t>
          </a:r>
        </a:p>
        <a:p>
          <a:pPr marL="57150" lvl="1" indent="-57150" algn="l" defTabSz="400050">
            <a:lnSpc>
              <a:spcPct val="90000"/>
            </a:lnSpc>
            <a:spcBef>
              <a:spcPct val="0"/>
            </a:spcBef>
            <a:spcAft>
              <a:spcPct val="15000"/>
            </a:spcAft>
            <a:buChar char="•"/>
          </a:pPr>
          <a:r>
            <a:rPr lang="en-US" sz="900" kern="1200"/>
            <a:t>SV report reviewed by staff</a:t>
          </a:r>
        </a:p>
      </dsp:txBody>
      <dsp:txXfrm>
        <a:off x="4798763" y="1097435"/>
        <a:ext cx="1019017" cy="1279493"/>
      </dsp:txXfrm>
    </dsp:sp>
    <dsp:sp modelId="{43F45740-EC57-485D-BD3F-C3DE5487D20F}">
      <dsp:nvSpPr>
        <dsp:cNvPr id="0" name=""/>
        <dsp:cNvSpPr/>
      </dsp:nvSpPr>
      <dsp:spPr>
        <a:xfrm>
          <a:off x="5929370" y="1042309"/>
          <a:ext cx="1129269" cy="1389745"/>
        </a:xfrm>
        <a:prstGeom prst="roundRect">
          <a:avLst/>
        </a:prstGeom>
        <a:solidFill>
          <a:schemeClr val="accent2">
            <a:hueOff val="-1102811"/>
            <a:satOff val="1243"/>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ARC-PA sends ‘observations’ to program</a:t>
          </a:r>
        </a:p>
      </dsp:txBody>
      <dsp:txXfrm>
        <a:off x="5984496" y="1097435"/>
        <a:ext cx="1019017" cy="1279493"/>
      </dsp:txXfrm>
    </dsp:sp>
    <dsp:sp modelId="{71D0FA40-F4AC-419E-877B-39838440647A}">
      <dsp:nvSpPr>
        <dsp:cNvPr id="0" name=""/>
        <dsp:cNvSpPr/>
      </dsp:nvSpPr>
      <dsp:spPr>
        <a:xfrm>
          <a:off x="7115103" y="1042309"/>
          <a:ext cx="1129269" cy="1389745"/>
        </a:xfrm>
        <a:prstGeom prst="roundRect">
          <a:avLst/>
        </a:prstGeom>
        <a:solidFill>
          <a:schemeClr val="accent2">
            <a:hueOff val="-1323373"/>
            <a:satOff val="1492"/>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Program may choose to respond</a:t>
          </a:r>
        </a:p>
      </dsp:txBody>
      <dsp:txXfrm>
        <a:off x="7170229" y="1097435"/>
        <a:ext cx="1019017" cy="127949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24" tIns="48312" rIns="96624" bIns="48312"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59395"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24" tIns="48312" rIns="96624" bIns="48312"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9396"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24" tIns="48312" rIns="96624" bIns="48312"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59397"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24" tIns="48312" rIns="96624" bIns="48312" numCol="1" anchor="b" anchorCtr="0" compatLnSpc="1">
            <a:prstTxWarp prst="textNoShape">
              <a:avLst/>
            </a:prstTxWarp>
          </a:bodyPr>
          <a:lstStyle>
            <a:lvl1pPr algn="r">
              <a:defRPr sz="1200">
                <a:latin typeface="Arial" charset="0"/>
                <a:cs typeface="Arial" charset="0"/>
              </a:defRPr>
            </a:lvl1pPr>
          </a:lstStyle>
          <a:p>
            <a:pPr>
              <a:defRPr/>
            </a:pPr>
            <a:fld id="{E57594D8-E781-474D-8FEC-0B529D418FB3}" type="slidenum">
              <a:rPr lang="en-US"/>
              <a:pPr>
                <a:defRPr/>
              </a:pPr>
              <a:t>‹#›</a:t>
            </a:fld>
            <a:endParaRPr lang="en-US"/>
          </a:p>
        </p:txBody>
      </p:sp>
    </p:spTree>
    <p:extLst>
      <p:ext uri="{BB962C8B-B14F-4D97-AF65-F5344CB8AC3E}">
        <p14:creationId xmlns:p14="http://schemas.microsoft.com/office/powerpoint/2010/main" val="209253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24" tIns="48312" rIns="96624" bIns="48312"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24" tIns="48312" rIns="96624" bIns="48312"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1403350" y="719138"/>
            <a:ext cx="2882900" cy="2162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31520" y="3360422"/>
            <a:ext cx="5852160" cy="5520690"/>
          </a:xfrm>
          <a:prstGeom prst="rect">
            <a:avLst/>
          </a:prstGeom>
          <a:noFill/>
          <a:ln w="9525">
            <a:noFill/>
            <a:miter lim="800000"/>
            <a:headEnd/>
            <a:tailEnd/>
          </a:ln>
          <a:effectLst/>
        </p:spPr>
        <p:txBody>
          <a:bodyPr vert="horz" wrap="square" lIns="96624" tIns="48312" rIns="96624" bIns="483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24" tIns="48312" rIns="96624" bIns="48312"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24" tIns="48312" rIns="96624" bIns="48312" numCol="1" anchor="b" anchorCtr="0" compatLnSpc="1">
            <a:prstTxWarp prst="textNoShape">
              <a:avLst/>
            </a:prstTxWarp>
          </a:bodyPr>
          <a:lstStyle>
            <a:lvl1pPr algn="r">
              <a:defRPr sz="1200">
                <a:latin typeface="Arial" charset="0"/>
                <a:cs typeface="Arial" charset="0"/>
              </a:defRPr>
            </a:lvl1pPr>
          </a:lstStyle>
          <a:p>
            <a:pPr>
              <a:defRPr/>
            </a:pPr>
            <a:fld id="{9832EEAA-43A3-4A19-A53B-96640E069D44}" type="slidenum">
              <a:rPr lang="en-US"/>
              <a:pPr>
                <a:defRPr/>
              </a:pPr>
              <a:t>‹#›</a:t>
            </a:fld>
            <a:endParaRPr lang="en-US"/>
          </a:p>
        </p:txBody>
      </p:sp>
    </p:spTree>
    <p:extLst>
      <p:ext uri="{BB962C8B-B14F-4D97-AF65-F5344CB8AC3E}">
        <p14:creationId xmlns:p14="http://schemas.microsoft.com/office/powerpoint/2010/main" val="790853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4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4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85067" indent="-301950" eaLnBrk="0" hangingPunct="0">
              <a:defRPr>
                <a:solidFill>
                  <a:schemeClr val="tx1"/>
                </a:solidFill>
                <a:latin typeface="Garamond" pitchFamily="18" charset="0"/>
                <a:cs typeface="Arial" charset="0"/>
              </a:defRPr>
            </a:lvl2pPr>
            <a:lvl3pPr marL="1207797" indent="-241560" eaLnBrk="0" hangingPunct="0">
              <a:defRPr>
                <a:solidFill>
                  <a:schemeClr val="tx1"/>
                </a:solidFill>
                <a:latin typeface="Garamond" pitchFamily="18" charset="0"/>
                <a:cs typeface="Arial" charset="0"/>
              </a:defRPr>
            </a:lvl3pPr>
            <a:lvl4pPr marL="1690916" indent="-241560" eaLnBrk="0" hangingPunct="0">
              <a:defRPr>
                <a:solidFill>
                  <a:schemeClr val="tx1"/>
                </a:solidFill>
                <a:latin typeface="Garamond" pitchFamily="18" charset="0"/>
                <a:cs typeface="Arial" charset="0"/>
              </a:defRPr>
            </a:lvl4pPr>
            <a:lvl5pPr marL="2174035" indent="-241560" eaLnBrk="0" hangingPunct="0">
              <a:defRPr>
                <a:solidFill>
                  <a:schemeClr val="tx1"/>
                </a:solidFill>
                <a:latin typeface="Garamond" pitchFamily="18" charset="0"/>
                <a:cs typeface="Arial" charset="0"/>
              </a:defRPr>
            </a:lvl5pPr>
            <a:lvl6pPr marL="2657152" indent="-241560" eaLnBrk="0" fontAlgn="base" hangingPunct="0">
              <a:spcBef>
                <a:spcPct val="0"/>
              </a:spcBef>
              <a:spcAft>
                <a:spcPct val="0"/>
              </a:spcAft>
              <a:defRPr>
                <a:solidFill>
                  <a:schemeClr val="tx1"/>
                </a:solidFill>
                <a:latin typeface="Garamond" pitchFamily="18" charset="0"/>
                <a:cs typeface="Arial" charset="0"/>
              </a:defRPr>
            </a:lvl6pPr>
            <a:lvl7pPr marL="3140272" indent="-241560" eaLnBrk="0" fontAlgn="base" hangingPunct="0">
              <a:spcBef>
                <a:spcPct val="0"/>
              </a:spcBef>
              <a:spcAft>
                <a:spcPct val="0"/>
              </a:spcAft>
              <a:defRPr>
                <a:solidFill>
                  <a:schemeClr val="tx1"/>
                </a:solidFill>
                <a:latin typeface="Garamond" pitchFamily="18" charset="0"/>
                <a:cs typeface="Arial" charset="0"/>
              </a:defRPr>
            </a:lvl7pPr>
            <a:lvl8pPr marL="3623391" indent="-241560" eaLnBrk="0" fontAlgn="base" hangingPunct="0">
              <a:spcBef>
                <a:spcPct val="0"/>
              </a:spcBef>
              <a:spcAft>
                <a:spcPct val="0"/>
              </a:spcAft>
              <a:defRPr>
                <a:solidFill>
                  <a:schemeClr val="tx1"/>
                </a:solidFill>
                <a:latin typeface="Garamond" pitchFamily="18" charset="0"/>
                <a:cs typeface="Arial" charset="0"/>
              </a:defRPr>
            </a:lvl8pPr>
            <a:lvl9pPr marL="4106509" indent="-24156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1FC333D2-B193-4A32-A7F0-40540FEB8A5C}" type="slidenum">
              <a:rPr lang="en-US" smtClean="0">
                <a:latin typeface="Arial" charset="0"/>
              </a:rPr>
              <a:pPr eaLnBrk="1" hangingPunct="1"/>
              <a:t>1</a:t>
            </a:fld>
            <a:endParaRPr lang="en-US">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86608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Times New Roman" panose="02020603050405020304" pitchFamily="18" charset="0"/>
              </a:defRPr>
            </a:lvl1pPr>
            <a:lvl2pPr marL="783181" indent="-301223" eaLnBrk="0" hangingPunct="0">
              <a:spcBef>
                <a:spcPct val="30000"/>
              </a:spcBef>
              <a:defRPr sz="1100">
                <a:solidFill>
                  <a:schemeClr val="tx1"/>
                </a:solidFill>
                <a:latin typeface="Times New Roman" panose="02020603050405020304" pitchFamily="18" charset="0"/>
              </a:defRPr>
            </a:lvl2pPr>
            <a:lvl3pPr marL="1206482" indent="-240979" eaLnBrk="0" hangingPunct="0">
              <a:spcBef>
                <a:spcPct val="30000"/>
              </a:spcBef>
              <a:defRPr sz="1100">
                <a:solidFill>
                  <a:schemeClr val="tx1"/>
                </a:solidFill>
                <a:latin typeface="Times New Roman" panose="02020603050405020304" pitchFamily="18" charset="0"/>
              </a:defRPr>
            </a:lvl3pPr>
            <a:lvl4pPr marL="1688440" indent="-240979" eaLnBrk="0" hangingPunct="0">
              <a:spcBef>
                <a:spcPct val="30000"/>
              </a:spcBef>
              <a:defRPr sz="1100">
                <a:solidFill>
                  <a:schemeClr val="tx1"/>
                </a:solidFill>
                <a:latin typeface="Times New Roman" panose="02020603050405020304" pitchFamily="18" charset="0"/>
              </a:defRPr>
            </a:lvl4pPr>
            <a:lvl5pPr marL="2171982" indent="-240979" eaLnBrk="0" hangingPunct="0">
              <a:spcBef>
                <a:spcPct val="30000"/>
              </a:spcBef>
              <a:defRPr sz="1100">
                <a:solidFill>
                  <a:schemeClr val="tx1"/>
                </a:solidFill>
                <a:latin typeface="Times New Roman" panose="02020603050405020304" pitchFamily="18" charset="0"/>
              </a:defRPr>
            </a:lvl5pPr>
            <a:lvl6pPr marL="2628575" indent="-240979" eaLnBrk="0" fontAlgn="base" hangingPunct="0">
              <a:spcBef>
                <a:spcPct val="30000"/>
              </a:spcBef>
              <a:spcAft>
                <a:spcPct val="0"/>
              </a:spcAft>
              <a:defRPr sz="1100">
                <a:solidFill>
                  <a:schemeClr val="tx1"/>
                </a:solidFill>
                <a:latin typeface="Times New Roman" panose="02020603050405020304" pitchFamily="18" charset="0"/>
              </a:defRPr>
            </a:lvl6pPr>
            <a:lvl7pPr marL="3085168" indent="-240979" eaLnBrk="0" fontAlgn="base" hangingPunct="0">
              <a:spcBef>
                <a:spcPct val="30000"/>
              </a:spcBef>
              <a:spcAft>
                <a:spcPct val="0"/>
              </a:spcAft>
              <a:defRPr sz="1100">
                <a:solidFill>
                  <a:schemeClr val="tx1"/>
                </a:solidFill>
                <a:latin typeface="Times New Roman" panose="02020603050405020304" pitchFamily="18" charset="0"/>
              </a:defRPr>
            </a:lvl7pPr>
            <a:lvl8pPr marL="3541758" indent="-240979" eaLnBrk="0" fontAlgn="base" hangingPunct="0">
              <a:spcBef>
                <a:spcPct val="30000"/>
              </a:spcBef>
              <a:spcAft>
                <a:spcPct val="0"/>
              </a:spcAft>
              <a:defRPr sz="1100">
                <a:solidFill>
                  <a:schemeClr val="tx1"/>
                </a:solidFill>
                <a:latin typeface="Times New Roman" panose="02020603050405020304" pitchFamily="18" charset="0"/>
              </a:defRPr>
            </a:lvl8pPr>
            <a:lvl9pPr marL="3998351" indent="-240979" eaLnBrk="0" fontAlgn="base" hangingPunct="0">
              <a:spcBef>
                <a:spcPct val="30000"/>
              </a:spcBef>
              <a:spcAft>
                <a:spcPct val="0"/>
              </a:spcAft>
              <a:defRPr sz="1100">
                <a:solidFill>
                  <a:schemeClr val="tx1"/>
                </a:solidFill>
                <a:latin typeface="Times New Roman" panose="02020603050405020304" pitchFamily="18" charset="0"/>
              </a:defRPr>
            </a:lvl9pPr>
          </a:lstStyle>
          <a:p>
            <a:pPr eaLnBrk="1" hangingPunct="1">
              <a:spcBef>
                <a:spcPct val="0"/>
              </a:spcBef>
            </a:pPr>
            <a:fld id="{DF05A937-8C74-455F-BA1D-0442FD7CA4A4}" type="slidenum">
              <a:rPr lang="en-US" sz="1200"/>
              <a:pPr eaLnBrk="1" hangingPunct="1">
                <a:spcBef>
                  <a:spcPct val="0"/>
                </a:spcBef>
              </a:pPr>
              <a:t>10</a:t>
            </a:fld>
            <a:endParaRPr lang="en-US" sz="1200"/>
          </a:p>
        </p:txBody>
      </p:sp>
      <p:sp>
        <p:nvSpPr>
          <p:cNvPr id="66563" name="Rectangle 2"/>
          <p:cNvSpPr>
            <a:spLocks noGrp="1" noRot="1" noChangeAspect="1" noChangeArrowheads="1" noTextEdit="1"/>
          </p:cNvSpPr>
          <p:nvPr>
            <p:ph type="sldImg"/>
          </p:nvPr>
        </p:nvSpPr>
        <p:spPr>
          <a:xfrm>
            <a:off x="1460500" y="720725"/>
            <a:ext cx="2754313" cy="2065338"/>
          </a:xfrm>
          <a:ln/>
        </p:spPr>
      </p:sp>
      <p:sp>
        <p:nvSpPr>
          <p:cNvPr id="66564" name="Rectangle 3"/>
          <p:cNvSpPr>
            <a:spLocks noGrp="1" noChangeArrowheads="1"/>
          </p:cNvSpPr>
          <p:nvPr>
            <p:ph type="body" idx="1"/>
          </p:nvPr>
        </p:nvSpPr>
        <p:spPr>
          <a:xfrm>
            <a:off x="973417" y="3105167"/>
            <a:ext cx="5358537" cy="57662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solidFill>
                  <a:srgbClr val="FF0000"/>
                </a:solidFill>
              </a:rPr>
              <a:t>How</a:t>
            </a:r>
            <a:r>
              <a:rPr lang="en-US" altLang="en-US" b="0" baseline="0" dirty="0">
                <a:solidFill>
                  <a:srgbClr val="FF0000"/>
                </a:solidFill>
              </a:rPr>
              <a:t> the ARC-PA </a:t>
            </a:r>
            <a:r>
              <a:rPr lang="en-US" altLang="en-US" b="0" dirty="0">
                <a:solidFill>
                  <a:srgbClr val="FF0000"/>
                </a:solidFill>
              </a:rPr>
              <a:t>evaluates</a:t>
            </a:r>
            <a:r>
              <a:rPr lang="en-US" altLang="en-US" b="0" dirty="0"/>
              <a:t> PA educational </a:t>
            </a:r>
            <a:r>
              <a:rPr lang="en-US" altLang="en-US" b="0" dirty="0">
                <a:solidFill>
                  <a:srgbClr val="FF0000"/>
                </a:solidFill>
              </a:rPr>
              <a:t>programs </a:t>
            </a:r>
          </a:p>
          <a:p>
            <a:pPr eaLnBrk="1" hangingPunct="1"/>
            <a:endParaRPr lang="en-US" altLang="en-US" b="1" dirty="0">
              <a:solidFill>
                <a:srgbClr val="FF0000"/>
              </a:solidFill>
            </a:endParaRPr>
          </a:p>
        </p:txBody>
      </p:sp>
    </p:spTree>
    <p:extLst>
      <p:ext uri="{BB962C8B-B14F-4D97-AF65-F5344CB8AC3E}">
        <p14:creationId xmlns:p14="http://schemas.microsoft.com/office/powerpoint/2010/main" val="2303124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xfrm>
            <a:off x="1465263" y="714375"/>
            <a:ext cx="2536825" cy="1903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a:noFill/>
        </p:spPr>
        <p:txBody>
          <a:bodyPr/>
          <a:lstStyle/>
          <a:p>
            <a:pPr eaLnBrk="1" hangingPunct="1">
              <a:spcBef>
                <a:spcPct val="0"/>
              </a:spcBef>
            </a:pPr>
            <a:r>
              <a:rPr lang="en-US" altLang="en-US" b="1" dirty="0">
                <a:latin typeface="Arial" charset="0"/>
                <a:cs typeface="Arial" charset="0"/>
              </a:rPr>
              <a:t>READ</a:t>
            </a:r>
            <a:r>
              <a:rPr lang="en-US" altLang="en-US" dirty="0">
                <a:latin typeface="Arial" charset="0"/>
                <a:cs typeface="Arial" charset="0"/>
              </a:rPr>
              <a:t> the section introduction and glossary definitions. They are helpful to understanding the commission expectations related to the standards.</a:t>
            </a:r>
          </a:p>
          <a:p>
            <a:pPr eaLnBrk="1" hangingPunct="1">
              <a:spcBef>
                <a:spcPct val="0"/>
              </a:spcBef>
            </a:pPr>
            <a:endParaRPr lang="en-US" altLang="en-US" dirty="0">
              <a:latin typeface="Arial" charset="0"/>
              <a:cs typeface="Arial" charset="0"/>
            </a:endParaRPr>
          </a:p>
          <a:p>
            <a:pPr eaLnBrk="1" hangingPunct="1">
              <a:spcBef>
                <a:spcPct val="0"/>
              </a:spcBef>
            </a:pPr>
            <a:endParaRPr lang="en-US" altLang="en-US" dirty="0">
              <a:latin typeface="Arial" charset="0"/>
              <a:cs typeface="Arial" charset="0"/>
            </a:endParaRPr>
          </a:p>
          <a:p>
            <a:pPr eaLnBrk="1" hangingPunct="1">
              <a:spcBef>
                <a:spcPct val="0"/>
              </a:spcBef>
            </a:pPr>
            <a:endParaRPr lang="en-US" altLang="en-US" dirty="0">
              <a:latin typeface="Arial" charset="0"/>
              <a:cs typeface="Arial" charset="0"/>
            </a:endParaRPr>
          </a:p>
        </p:txBody>
      </p:sp>
      <p:sp>
        <p:nvSpPr>
          <p:cNvPr id="299012" name="Slide Number Placeholder 3"/>
          <p:cNvSpPr>
            <a:spLocks noGrp="1"/>
          </p:cNvSpPr>
          <p:nvPr>
            <p:ph type="sldNum" sz="quarter" idx="5"/>
          </p:nvPr>
        </p:nvSpPr>
        <p:spPr>
          <a:noFill/>
        </p:spPr>
        <p:txBody>
          <a:bodyPr/>
          <a:lstStyle>
            <a:lvl1pPr defTabSz="949518" eaLnBrk="0" hangingPunct="0">
              <a:defRPr>
                <a:solidFill>
                  <a:schemeClr val="tx1"/>
                </a:solidFill>
                <a:latin typeface="Arial" charset="0"/>
                <a:cs typeface="Arial" charset="0"/>
              </a:defRPr>
            </a:lvl1pPr>
            <a:lvl2pPr marL="763530" indent="-293665" defTabSz="949518" eaLnBrk="0" hangingPunct="0">
              <a:defRPr>
                <a:solidFill>
                  <a:schemeClr val="tx1"/>
                </a:solidFill>
                <a:latin typeface="Arial" charset="0"/>
                <a:cs typeface="Arial" charset="0"/>
              </a:defRPr>
            </a:lvl2pPr>
            <a:lvl3pPr marL="1174661" indent="-234932" defTabSz="949518" eaLnBrk="0" hangingPunct="0">
              <a:defRPr>
                <a:solidFill>
                  <a:schemeClr val="tx1"/>
                </a:solidFill>
                <a:latin typeface="Arial" charset="0"/>
                <a:cs typeface="Arial" charset="0"/>
              </a:defRPr>
            </a:lvl3pPr>
            <a:lvl4pPr marL="1644526" indent="-234932" defTabSz="949518" eaLnBrk="0" hangingPunct="0">
              <a:defRPr>
                <a:solidFill>
                  <a:schemeClr val="tx1"/>
                </a:solidFill>
                <a:latin typeface="Arial" charset="0"/>
                <a:cs typeface="Arial" charset="0"/>
              </a:defRPr>
            </a:lvl4pPr>
            <a:lvl5pPr marL="2114390" indent="-234932" defTabSz="949518" eaLnBrk="0" hangingPunct="0">
              <a:defRPr>
                <a:solidFill>
                  <a:schemeClr val="tx1"/>
                </a:solidFill>
                <a:latin typeface="Arial" charset="0"/>
                <a:cs typeface="Arial" charset="0"/>
              </a:defRPr>
            </a:lvl5pPr>
            <a:lvl6pPr marL="2584254" indent="-234932" defTabSz="949518" eaLnBrk="0" fontAlgn="base" hangingPunct="0">
              <a:spcBef>
                <a:spcPct val="0"/>
              </a:spcBef>
              <a:spcAft>
                <a:spcPct val="0"/>
              </a:spcAft>
              <a:defRPr>
                <a:solidFill>
                  <a:schemeClr val="tx1"/>
                </a:solidFill>
                <a:latin typeface="Arial" charset="0"/>
                <a:cs typeface="Arial" charset="0"/>
              </a:defRPr>
            </a:lvl6pPr>
            <a:lvl7pPr marL="3054119" indent="-234932" defTabSz="949518" eaLnBrk="0" fontAlgn="base" hangingPunct="0">
              <a:spcBef>
                <a:spcPct val="0"/>
              </a:spcBef>
              <a:spcAft>
                <a:spcPct val="0"/>
              </a:spcAft>
              <a:defRPr>
                <a:solidFill>
                  <a:schemeClr val="tx1"/>
                </a:solidFill>
                <a:latin typeface="Arial" charset="0"/>
                <a:cs typeface="Arial" charset="0"/>
              </a:defRPr>
            </a:lvl7pPr>
            <a:lvl8pPr marL="3523983" indent="-234932" defTabSz="949518" eaLnBrk="0" fontAlgn="base" hangingPunct="0">
              <a:spcBef>
                <a:spcPct val="0"/>
              </a:spcBef>
              <a:spcAft>
                <a:spcPct val="0"/>
              </a:spcAft>
              <a:defRPr>
                <a:solidFill>
                  <a:schemeClr val="tx1"/>
                </a:solidFill>
                <a:latin typeface="Arial" charset="0"/>
                <a:cs typeface="Arial" charset="0"/>
              </a:defRPr>
            </a:lvl8pPr>
            <a:lvl9pPr marL="3993848" indent="-234932" defTabSz="949518" eaLnBrk="0" fontAlgn="base" hangingPunct="0">
              <a:spcBef>
                <a:spcPct val="0"/>
              </a:spcBef>
              <a:spcAft>
                <a:spcPct val="0"/>
              </a:spcAft>
              <a:defRPr>
                <a:solidFill>
                  <a:schemeClr val="tx1"/>
                </a:solidFill>
                <a:latin typeface="Arial" charset="0"/>
                <a:cs typeface="Arial" charset="0"/>
              </a:defRPr>
            </a:lvl9pPr>
          </a:lstStyle>
          <a:p>
            <a:pPr eaLnBrk="1" hangingPunct="1"/>
            <a:fld id="{349A6324-FA04-4EDC-951C-0DE0E421B094}" type="slidenum">
              <a:rPr lang="en-US" altLang="en-US" smtClean="0"/>
              <a:pPr eaLnBrk="1" hangingPunct="1"/>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EEE658-D17C-44AF-B466-28BE3037CB5A}" type="slidenum">
              <a:rPr lang="en-US" smtClean="0"/>
              <a:pPr>
                <a:defRPr/>
              </a:pPr>
              <a:t>12</a:t>
            </a:fld>
            <a:endParaRPr lang="en-US"/>
          </a:p>
        </p:txBody>
      </p:sp>
    </p:spTree>
    <p:extLst>
      <p:ext uri="{BB962C8B-B14F-4D97-AF65-F5344CB8AC3E}">
        <p14:creationId xmlns:p14="http://schemas.microsoft.com/office/powerpoint/2010/main" val="740766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“should” standards </a:t>
            </a:r>
          </a:p>
          <a:p>
            <a:r>
              <a:rPr lang="en-US" dirty="0"/>
              <a:t>in the Standards 5</a:t>
            </a:r>
            <a:r>
              <a:rPr lang="en-US" baseline="30000" dirty="0"/>
              <a:t>th</a:t>
            </a:r>
            <a:r>
              <a:rPr lang="en-US" dirty="0"/>
              <a:t> edition (A1.05, A2.04, A2.15 and B3.06)</a:t>
            </a:r>
          </a:p>
          <a:p>
            <a:endParaRPr lang="en-US" dirty="0"/>
          </a:p>
        </p:txBody>
      </p:sp>
      <p:sp>
        <p:nvSpPr>
          <p:cNvPr id="4" name="Slide Number Placeholder 3"/>
          <p:cNvSpPr>
            <a:spLocks noGrp="1"/>
          </p:cNvSpPr>
          <p:nvPr>
            <p:ph type="sldNum" sz="quarter" idx="10"/>
          </p:nvPr>
        </p:nvSpPr>
        <p:spPr/>
        <p:txBody>
          <a:bodyPr/>
          <a:lstStyle/>
          <a:p>
            <a:pPr>
              <a:defRPr/>
            </a:pPr>
            <a:fld id="{C3EEE658-D17C-44AF-B466-28BE3037CB5A}" type="slidenum">
              <a:rPr lang="en-US" smtClean="0"/>
              <a:pPr>
                <a:defRPr/>
              </a:pPr>
              <a:t>13</a:t>
            </a:fld>
            <a:endParaRPr lang="en-US"/>
          </a:p>
        </p:txBody>
      </p:sp>
    </p:spTree>
    <p:extLst>
      <p:ext uri="{BB962C8B-B14F-4D97-AF65-F5344CB8AC3E}">
        <p14:creationId xmlns:p14="http://schemas.microsoft.com/office/powerpoint/2010/main" val="3191933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none" dirty="0"/>
              <a:t>Example of a standard.</a:t>
            </a:r>
          </a:p>
          <a:p>
            <a:r>
              <a:rPr lang="en-US" altLang="en-US" b="1" u="none" dirty="0"/>
              <a:t>First, review definitions</a:t>
            </a:r>
          </a:p>
          <a:p>
            <a:endParaRPr lang="en-US" sz="1100" dirty="0"/>
          </a:p>
          <a:p>
            <a:pPr defTabSz="939729">
              <a:defRPr/>
            </a:pPr>
            <a:r>
              <a:rPr lang="en-US" sz="1100" b="1" dirty="0"/>
              <a:t>Principal Faculty: </a:t>
            </a:r>
            <a:r>
              <a:rPr lang="en-US" sz="1100" dirty="0"/>
              <a:t>Those faculty working at least 50% FTE with primary academic responsibility assigned to the PA program who report to the program director.</a:t>
            </a:r>
          </a:p>
          <a:p>
            <a:endParaRPr lang="en-US" sz="1100" b="1" dirty="0"/>
          </a:p>
          <a:p>
            <a:r>
              <a:rPr lang="en-US" sz="1100" b="1" dirty="0"/>
              <a:t>Comparable: </a:t>
            </a:r>
            <a:r>
              <a:rPr lang="en-US" sz="1100" dirty="0"/>
              <a:t>Similar but not necessarily identical. </a:t>
            </a:r>
          </a:p>
          <a:p>
            <a:endParaRPr lang="en-US" sz="1100" dirty="0"/>
          </a:p>
          <a:p>
            <a:r>
              <a:rPr lang="en-US" altLang="en-US" sz="1100" b="1" dirty="0"/>
              <a:t>Should is also in italics….</a:t>
            </a:r>
          </a:p>
          <a:p>
            <a:r>
              <a:rPr lang="en-US" altLang="en-US" sz="1100" b="1" dirty="0"/>
              <a:t>Should: </a:t>
            </a:r>
            <a:r>
              <a:rPr lang="en-US" altLang="en-US" sz="1100" u="sng" dirty="0"/>
              <a:t>must be met </a:t>
            </a:r>
            <a:r>
              <a:rPr lang="en-US" altLang="en-US" sz="1100" dirty="0"/>
              <a:t>unless there is a compelling reason, </a:t>
            </a:r>
            <a:r>
              <a:rPr lang="en-US" altLang="en-US" sz="1100" u="sng" dirty="0"/>
              <a:t>acceptable to the ARC-PA</a:t>
            </a:r>
            <a:r>
              <a:rPr lang="en-US" altLang="en-US" sz="1100" dirty="0"/>
              <a:t>, for not complying.</a:t>
            </a:r>
          </a:p>
          <a:p>
            <a:r>
              <a:rPr lang="en-US" sz="1100" dirty="0"/>
              <a:t>If program does not meet the std, it must provide reason it cannot, </a:t>
            </a:r>
            <a:r>
              <a:rPr lang="en-US" sz="1100" u="sng" dirty="0"/>
              <a:t>in the application</a:t>
            </a:r>
            <a:r>
              <a:rPr lang="en-US" sz="1100" dirty="0"/>
              <a:t>,</a:t>
            </a:r>
          </a:p>
          <a:p>
            <a:r>
              <a:rPr lang="en-US" sz="1100" dirty="0"/>
              <a:t> and if applicable, document attempts made to meet the std. </a:t>
            </a:r>
          </a:p>
          <a:p>
            <a:endParaRPr lang="en-US" sz="1100" dirty="0"/>
          </a:p>
        </p:txBody>
      </p:sp>
      <p:sp>
        <p:nvSpPr>
          <p:cNvPr id="4" name="Slide Number Placeholder 3"/>
          <p:cNvSpPr>
            <a:spLocks noGrp="1"/>
          </p:cNvSpPr>
          <p:nvPr>
            <p:ph type="sldNum" sz="quarter" idx="10"/>
          </p:nvPr>
        </p:nvSpPr>
        <p:spPr/>
        <p:txBody>
          <a:bodyPr/>
          <a:lstStyle/>
          <a:p>
            <a:fld id="{73FBB179-2211-415E-B186-3B99E02AEC10}" type="slidenum">
              <a:rPr lang="en-US" smtClean="0"/>
              <a:pPr/>
              <a:t>14</a:t>
            </a:fld>
            <a:endParaRPr lang="en-US"/>
          </a:p>
        </p:txBody>
      </p:sp>
    </p:spTree>
    <p:extLst>
      <p:ext uri="{BB962C8B-B14F-4D97-AF65-F5344CB8AC3E}">
        <p14:creationId xmlns:p14="http://schemas.microsoft.com/office/powerpoint/2010/main" val="2372002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Times New Roman" panose="02020603050405020304" pitchFamily="18" charset="0"/>
              </a:defRPr>
            </a:lvl1pPr>
            <a:lvl2pPr marL="783181" indent="-301223" eaLnBrk="0" hangingPunct="0">
              <a:spcBef>
                <a:spcPct val="30000"/>
              </a:spcBef>
              <a:defRPr sz="1100">
                <a:solidFill>
                  <a:schemeClr val="tx1"/>
                </a:solidFill>
                <a:latin typeface="Times New Roman" panose="02020603050405020304" pitchFamily="18" charset="0"/>
              </a:defRPr>
            </a:lvl2pPr>
            <a:lvl3pPr marL="1206482" indent="-240979" eaLnBrk="0" hangingPunct="0">
              <a:spcBef>
                <a:spcPct val="30000"/>
              </a:spcBef>
              <a:defRPr sz="1100">
                <a:solidFill>
                  <a:schemeClr val="tx1"/>
                </a:solidFill>
                <a:latin typeface="Times New Roman" panose="02020603050405020304" pitchFamily="18" charset="0"/>
              </a:defRPr>
            </a:lvl3pPr>
            <a:lvl4pPr marL="1688440" indent="-240979" eaLnBrk="0" hangingPunct="0">
              <a:spcBef>
                <a:spcPct val="30000"/>
              </a:spcBef>
              <a:defRPr sz="1100">
                <a:solidFill>
                  <a:schemeClr val="tx1"/>
                </a:solidFill>
                <a:latin typeface="Times New Roman" panose="02020603050405020304" pitchFamily="18" charset="0"/>
              </a:defRPr>
            </a:lvl4pPr>
            <a:lvl5pPr marL="2171982" indent="-240979" eaLnBrk="0" hangingPunct="0">
              <a:spcBef>
                <a:spcPct val="30000"/>
              </a:spcBef>
              <a:defRPr sz="1100">
                <a:solidFill>
                  <a:schemeClr val="tx1"/>
                </a:solidFill>
                <a:latin typeface="Times New Roman" panose="02020603050405020304" pitchFamily="18" charset="0"/>
              </a:defRPr>
            </a:lvl5pPr>
            <a:lvl6pPr marL="2628575" indent="-240979" eaLnBrk="0" fontAlgn="base" hangingPunct="0">
              <a:spcBef>
                <a:spcPct val="30000"/>
              </a:spcBef>
              <a:spcAft>
                <a:spcPct val="0"/>
              </a:spcAft>
              <a:defRPr sz="1100">
                <a:solidFill>
                  <a:schemeClr val="tx1"/>
                </a:solidFill>
                <a:latin typeface="Times New Roman" panose="02020603050405020304" pitchFamily="18" charset="0"/>
              </a:defRPr>
            </a:lvl6pPr>
            <a:lvl7pPr marL="3085168" indent="-240979" eaLnBrk="0" fontAlgn="base" hangingPunct="0">
              <a:spcBef>
                <a:spcPct val="30000"/>
              </a:spcBef>
              <a:spcAft>
                <a:spcPct val="0"/>
              </a:spcAft>
              <a:defRPr sz="1100">
                <a:solidFill>
                  <a:schemeClr val="tx1"/>
                </a:solidFill>
                <a:latin typeface="Times New Roman" panose="02020603050405020304" pitchFamily="18" charset="0"/>
              </a:defRPr>
            </a:lvl7pPr>
            <a:lvl8pPr marL="3541758" indent="-240979" eaLnBrk="0" fontAlgn="base" hangingPunct="0">
              <a:spcBef>
                <a:spcPct val="30000"/>
              </a:spcBef>
              <a:spcAft>
                <a:spcPct val="0"/>
              </a:spcAft>
              <a:defRPr sz="1100">
                <a:solidFill>
                  <a:schemeClr val="tx1"/>
                </a:solidFill>
                <a:latin typeface="Times New Roman" panose="02020603050405020304" pitchFamily="18" charset="0"/>
              </a:defRPr>
            </a:lvl8pPr>
            <a:lvl9pPr marL="3998351" indent="-240979" eaLnBrk="0" fontAlgn="base" hangingPunct="0">
              <a:spcBef>
                <a:spcPct val="30000"/>
              </a:spcBef>
              <a:spcAft>
                <a:spcPct val="0"/>
              </a:spcAft>
              <a:defRPr sz="1100">
                <a:solidFill>
                  <a:schemeClr val="tx1"/>
                </a:solidFill>
                <a:latin typeface="Times New Roman" panose="02020603050405020304" pitchFamily="18" charset="0"/>
              </a:defRPr>
            </a:lvl9pPr>
          </a:lstStyle>
          <a:p>
            <a:pPr eaLnBrk="1" hangingPunct="1">
              <a:spcBef>
                <a:spcPct val="0"/>
              </a:spcBef>
            </a:pPr>
            <a:fld id="{B0462C4B-FAB7-4BB7-AD42-A5B8BDD0E224}" type="slidenum">
              <a:rPr lang="en-US" sz="1200"/>
              <a:pPr eaLnBrk="1" hangingPunct="1">
                <a:spcBef>
                  <a:spcPct val="0"/>
                </a:spcBef>
              </a:pPr>
              <a:t>15</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183" eaLnBrk="1" hangingPunct="1"/>
            <a:r>
              <a:rPr lang="en-US" altLang="en-US" b="1" u="sng" dirty="0"/>
              <a:t>‘Should’ </a:t>
            </a:r>
            <a:r>
              <a:rPr lang="en-US" altLang="en-US" b="0" u="sng" dirty="0"/>
              <a:t>standards </a:t>
            </a:r>
            <a:r>
              <a:rPr lang="en-US" altLang="en-US" b="1" u="sng" dirty="0"/>
              <a:t>must be met</a:t>
            </a:r>
            <a:r>
              <a:rPr lang="en-US" altLang="en-US" b="1" u="none" dirty="0"/>
              <a:t> </a:t>
            </a:r>
            <a:r>
              <a:rPr lang="en-US" altLang="en-US" dirty="0"/>
              <a:t>unless there is a compelling reason, </a:t>
            </a:r>
            <a:r>
              <a:rPr lang="en-US" altLang="en-US" u="sng" dirty="0"/>
              <a:t>acceptable to the ARC-PA</a:t>
            </a:r>
            <a:r>
              <a:rPr lang="en-US" altLang="en-US" dirty="0"/>
              <a:t>, for not complying. </a:t>
            </a:r>
          </a:p>
          <a:p>
            <a:pPr defTabSz="913183" eaLnBrk="1" hangingPunct="1"/>
            <a:endParaRPr lang="en-US" altLang="en-US" dirty="0"/>
          </a:p>
          <a:p>
            <a:pPr defTabSz="913183" eaLnBrk="1" hangingPunct="1"/>
            <a:r>
              <a:rPr lang="en-US" altLang="en-US" dirty="0"/>
              <a:t>Programs not meeting any component(s) of a </a:t>
            </a:r>
            <a:r>
              <a:rPr lang="en-US" altLang="en-US" i="1" dirty="0"/>
              <a:t>should</a:t>
            </a:r>
            <a:r>
              <a:rPr lang="en-US" altLang="en-US" dirty="0"/>
              <a:t> standard are expected to </a:t>
            </a:r>
            <a:r>
              <a:rPr lang="en-US" altLang="en-US" b="1" u="sng" dirty="0"/>
              <a:t>describe in detail in the program application </a:t>
            </a:r>
            <a:r>
              <a:rPr lang="en-US" altLang="en-US" b="1" dirty="0"/>
              <a:t>why they are unable to do so and if applicable, attempts made to meet the std</a:t>
            </a:r>
            <a:r>
              <a:rPr lang="en-US" altLang="en-US" dirty="0"/>
              <a:t>. </a:t>
            </a:r>
          </a:p>
          <a:p>
            <a:pPr defTabSz="913183" eaLnBrk="1" hangingPunct="1"/>
            <a:r>
              <a:rPr lang="en-US" altLang="en-US" dirty="0"/>
              <a:t>A program or institution may be cited for failing to comply with a requirement that includes the term ‘should’.</a:t>
            </a:r>
          </a:p>
          <a:p>
            <a:pPr defTabSz="913183"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479138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85067" indent="-301950" eaLnBrk="0" hangingPunct="0">
              <a:defRPr>
                <a:solidFill>
                  <a:schemeClr val="tx1"/>
                </a:solidFill>
                <a:latin typeface="Garamond" pitchFamily="18" charset="0"/>
                <a:cs typeface="Arial" charset="0"/>
              </a:defRPr>
            </a:lvl2pPr>
            <a:lvl3pPr marL="1207797" indent="-241560" eaLnBrk="0" hangingPunct="0">
              <a:defRPr>
                <a:solidFill>
                  <a:schemeClr val="tx1"/>
                </a:solidFill>
                <a:latin typeface="Garamond" pitchFamily="18" charset="0"/>
                <a:cs typeface="Arial" charset="0"/>
              </a:defRPr>
            </a:lvl3pPr>
            <a:lvl4pPr marL="1690916" indent="-241560" eaLnBrk="0" hangingPunct="0">
              <a:defRPr>
                <a:solidFill>
                  <a:schemeClr val="tx1"/>
                </a:solidFill>
                <a:latin typeface="Garamond" pitchFamily="18" charset="0"/>
                <a:cs typeface="Arial" charset="0"/>
              </a:defRPr>
            </a:lvl4pPr>
            <a:lvl5pPr marL="2174035" indent="-241560" eaLnBrk="0" hangingPunct="0">
              <a:defRPr>
                <a:solidFill>
                  <a:schemeClr val="tx1"/>
                </a:solidFill>
                <a:latin typeface="Garamond" pitchFamily="18" charset="0"/>
                <a:cs typeface="Arial" charset="0"/>
              </a:defRPr>
            </a:lvl5pPr>
            <a:lvl6pPr marL="2657152" indent="-241560" eaLnBrk="0" fontAlgn="base" hangingPunct="0">
              <a:spcBef>
                <a:spcPct val="0"/>
              </a:spcBef>
              <a:spcAft>
                <a:spcPct val="0"/>
              </a:spcAft>
              <a:defRPr>
                <a:solidFill>
                  <a:schemeClr val="tx1"/>
                </a:solidFill>
                <a:latin typeface="Garamond" pitchFamily="18" charset="0"/>
                <a:cs typeface="Arial" charset="0"/>
              </a:defRPr>
            </a:lvl6pPr>
            <a:lvl7pPr marL="3140272" indent="-241560" eaLnBrk="0" fontAlgn="base" hangingPunct="0">
              <a:spcBef>
                <a:spcPct val="0"/>
              </a:spcBef>
              <a:spcAft>
                <a:spcPct val="0"/>
              </a:spcAft>
              <a:defRPr>
                <a:solidFill>
                  <a:schemeClr val="tx1"/>
                </a:solidFill>
                <a:latin typeface="Garamond" pitchFamily="18" charset="0"/>
                <a:cs typeface="Arial" charset="0"/>
              </a:defRPr>
            </a:lvl7pPr>
            <a:lvl8pPr marL="3623391" indent="-241560" eaLnBrk="0" fontAlgn="base" hangingPunct="0">
              <a:spcBef>
                <a:spcPct val="0"/>
              </a:spcBef>
              <a:spcAft>
                <a:spcPct val="0"/>
              </a:spcAft>
              <a:defRPr>
                <a:solidFill>
                  <a:schemeClr val="tx1"/>
                </a:solidFill>
                <a:latin typeface="Garamond" pitchFamily="18" charset="0"/>
                <a:cs typeface="Arial" charset="0"/>
              </a:defRPr>
            </a:lvl8pPr>
            <a:lvl9pPr marL="4106509" indent="-24156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9ACAB10C-9338-4715-9FA6-48AE70860DA3}" type="slidenum">
              <a:rPr lang="en-US" smtClean="0">
                <a:latin typeface="Arial" charset="0"/>
              </a:rPr>
              <a:pPr eaLnBrk="1" hangingPunct="1"/>
              <a:t>16</a:t>
            </a:fld>
            <a:endParaRPr lang="en-US">
              <a:latin typeface="Arial" charset="0"/>
            </a:endParaRPr>
          </a:p>
        </p:txBody>
      </p:sp>
    </p:spTree>
    <p:extLst>
      <p:ext uri="{BB962C8B-B14F-4D97-AF65-F5344CB8AC3E}">
        <p14:creationId xmlns:p14="http://schemas.microsoft.com/office/powerpoint/2010/main" val="2883350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commission will want to see the program is not just in compliance at the time of the SV but has processes in place to maintain ongoing compliance with data collection and analysis used to evaluate the quality and effectiveness of educational practices and policies </a:t>
            </a:r>
          </a:p>
          <a:p>
            <a:r>
              <a:rPr lang="en-US"/>
              <a:t> </a:t>
            </a:r>
          </a:p>
          <a:p>
            <a:endParaRPr lang="en-US"/>
          </a:p>
        </p:txBody>
      </p:sp>
      <p:sp>
        <p:nvSpPr>
          <p:cNvPr id="4" name="Slide Number Placeholder 3"/>
          <p:cNvSpPr>
            <a:spLocks noGrp="1"/>
          </p:cNvSpPr>
          <p:nvPr>
            <p:ph type="sldNum" sz="quarter" idx="10"/>
          </p:nvPr>
        </p:nvSpPr>
        <p:spPr/>
        <p:txBody>
          <a:bodyPr/>
          <a:lstStyle/>
          <a:p>
            <a:pPr>
              <a:defRPr/>
            </a:pPr>
            <a:fld id="{9832EEAA-43A3-4A19-A53B-96640E069D44}" type="slidenum">
              <a:rPr lang="en-US" smtClean="0"/>
              <a:pPr>
                <a:defRPr/>
              </a:pPr>
              <a:t>17</a:t>
            </a:fld>
            <a:endParaRPr lang="en-US"/>
          </a:p>
        </p:txBody>
      </p:sp>
    </p:spTree>
    <p:extLst>
      <p:ext uri="{BB962C8B-B14F-4D97-AF65-F5344CB8AC3E}">
        <p14:creationId xmlns:p14="http://schemas.microsoft.com/office/powerpoint/2010/main" val="3599820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periodic validation reviews, the commission requires program reports, annual and in response to alerts from the portal. </a:t>
            </a:r>
          </a:p>
          <a:p>
            <a:endParaRPr lang="en-US" dirty="0"/>
          </a:p>
          <a:p>
            <a:r>
              <a:rPr lang="en-US" dirty="0"/>
              <a:t>Changes on the portal will trigger an alert to ARC-PA staff. The program will be required to follow up. Alerts are generated by but not limited to the following (see website for full list) </a:t>
            </a:r>
          </a:p>
          <a:p>
            <a:r>
              <a:rPr lang="en-US" dirty="0"/>
              <a:t>Program director changed </a:t>
            </a:r>
          </a:p>
          <a:p>
            <a:r>
              <a:rPr lang="en-US" dirty="0"/>
              <a:t>Interim program director in place longer than 12 months </a:t>
            </a:r>
          </a:p>
          <a:p>
            <a:r>
              <a:rPr lang="en-US" dirty="0"/>
              <a:t>Principal faculty total does not meet the Standards</a:t>
            </a:r>
          </a:p>
          <a:p>
            <a:r>
              <a:rPr lang="en-US" dirty="0"/>
              <a:t>Class size exceeds maximum entering ARC-PA approved number </a:t>
            </a:r>
          </a:p>
          <a:p>
            <a:r>
              <a:rPr lang="en-US" dirty="0"/>
              <a:t>SCPEs (active and agreements in place) not equal to the number of students in clinical phase</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9832EEAA-43A3-4A19-A53B-96640E069D44}" type="slidenum">
              <a:rPr lang="en-US" smtClean="0"/>
              <a:pPr>
                <a:defRPr/>
              </a:pPr>
              <a:t>18</a:t>
            </a:fld>
            <a:endParaRPr lang="en-US"/>
          </a:p>
        </p:txBody>
      </p:sp>
    </p:spTree>
    <p:extLst>
      <p:ext uri="{BB962C8B-B14F-4D97-AF65-F5344CB8AC3E}">
        <p14:creationId xmlns:p14="http://schemas.microsoft.com/office/powerpoint/2010/main" val="260649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85372" indent="-302066" eaLnBrk="0" hangingPunct="0">
              <a:defRPr>
                <a:solidFill>
                  <a:schemeClr val="tx1"/>
                </a:solidFill>
                <a:latin typeface="Arial" pitchFamily="34" charset="0"/>
                <a:cs typeface="Arial" pitchFamily="34" charset="0"/>
              </a:defRPr>
            </a:lvl2pPr>
            <a:lvl3pPr marL="1208265" indent="-241653" eaLnBrk="0" hangingPunct="0">
              <a:defRPr>
                <a:solidFill>
                  <a:schemeClr val="tx1"/>
                </a:solidFill>
                <a:latin typeface="Arial" pitchFamily="34" charset="0"/>
                <a:cs typeface="Arial" pitchFamily="34" charset="0"/>
              </a:defRPr>
            </a:lvl3pPr>
            <a:lvl4pPr marL="1691571" indent="-241653" eaLnBrk="0" hangingPunct="0">
              <a:defRPr>
                <a:solidFill>
                  <a:schemeClr val="tx1"/>
                </a:solidFill>
                <a:latin typeface="Arial" pitchFamily="34" charset="0"/>
                <a:cs typeface="Arial" pitchFamily="34" charset="0"/>
              </a:defRPr>
            </a:lvl4pPr>
            <a:lvl5pPr marL="2174878" indent="-241653" eaLnBrk="0" hangingPunct="0">
              <a:defRPr>
                <a:solidFill>
                  <a:schemeClr val="tx1"/>
                </a:solidFill>
                <a:latin typeface="Arial" pitchFamily="34" charset="0"/>
                <a:cs typeface="Arial" pitchFamily="34" charset="0"/>
              </a:defRPr>
            </a:lvl5pPr>
            <a:lvl6pPr marL="2658184" indent="-241653" eaLnBrk="0" fontAlgn="base" hangingPunct="0">
              <a:spcBef>
                <a:spcPct val="0"/>
              </a:spcBef>
              <a:spcAft>
                <a:spcPct val="0"/>
              </a:spcAft>
              <a:defRPr>
                <a:solidFill>
                  <a:schemeClr val="tx1"/>
                </a:solidFill>
                <a:latin typeface="Arial" pitchFamily="34" charset="0"/>
                <a:cs typeface="Arial" pitchFamily="34" charset="0"/>
              </a:defRPr>
            </a:lvl6pPr>
            <a:lvl7pPr marL="3141490" indent="-241653" eaLnBrk="0" fontAlgn="base" hangingPunct="0">
              <a:spcBef>
                <a:spcPct val="0"/>
              </a:spcBef>
              <a:spcAft>
                <a:spcPct val="0"/>
              </a:spcAft>
              <a:defRPr>
                <a:solidFill>
                  <a:schemeClr val="tx1"/>
                </a:solidFill>
                <a:latin typeface="Arial" pitchFamily="34" charset="0"/>
                <a:cs typeface="Arial" pitchFamily="34" charset="0"/>
              </a:defRPr>
            </a:lvl7pPr>
            <a:lvl8pPr marL="3624796" indent="-241653" eaLnBrk="0" fontAlgn="base" hangingPunct="0">
              <a:spcBef>
                <a:spcPct val="0"/>
              </a:spcBef>
              <a:spcAft>
                <a:spcPct val="0"/>
              </a:spcAft>
              <a:defRPr>
                <a:solidFill>
                  <a:schemeClr val="tx1"/>
                </a:solidFill>
                <a:latin typeface="Arial" pitchFamily="34" charset="0"/>
                <a:cs typeface="Arial" pitchFamily="34" charset="0"/>
              </a:defRPr>
            </a:lvl8pPr>
            <a:lvl9pPr marL="4108102" indent="-24165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A898068-551F-4D3A-ADC7-14C70FA39DC7}" type="slidenum">
              <a:rPr lang="en-US" smtClean="0"/>
              <a:pPr eaLnBrk="1" hangingPunct="1"/>
              <a:t>19</a:t>
            </a:fld>
            <a:endParaRPr lang="en-US"/>
          </a:p>
        </p:txBody>
      </p:sp>
      <p:sp>
        <p:nvSpPr>
          <p:cNvPr id="130051" name="Rectangle 2"/>
          <p:cNvSpPr>
            <a:spLocks noGrp="1" noRot="1" noChangeAspect="1" noChangeArrowheads="1" noTextEdit="1"/>
          </p:cNvSpPr>
          <p:nvPr>
            <p:ph type="sldImg"/>
          </p:nvPr>
        </p:nvSpPr>
        <p:spPr>
          <a:xfrm>
            <a:off x="1522413" y="720725"/>
            <a:ext cx="2238375" cy="1679575"/>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cs typeface="Arial" pitchFamily="34" charset="0"/>
              </a:rPr>
              <a:t>POLICY for Incomplete applications:</a:t>
            </a:r>
            <a:r>
              <a:rPr lang="en-US" baseline="0" dirty="0">
                <a:latin typeface="Arial" pitchFamily="34" charset="0"/>
                <a:cs typeface="Arial" pitchFamily="34" charset="0"/>
              </a:rPr>
              <a:t> </a:t>
            </a:r>
            <a:endParaRPr lang="en-US" dirty="0">
              <a:latin typeface="Arial" pitchFamily="34" charset="0"/>
              <a:cs typeface="Arial" pitchFamily="34" charset="0"/>
            </a:endParaRPr>
          </a:p>
          <a:p>
            <a:pPr marL="302066" indent="-302066">
              <a:buFont typeface="Arial" panose="020B0604020202020204" pitchFamily="34" charset="0"/>
              <a:buChar char="•"/>
            </a:pPr>
            <a:r>
              <a:rPr lang="en-US" sz="1500" dirty="0"/>
              <a:t>Removal of the program from the current ARC-PA agenda (all types of program applications)</a:t>
            </a:r>
            <a:endParaRPr lang="en-US" dirty="0">
              <a:effectLst/>
            </a:endParaRPr>
          </a:p>
          <a:p>
            <a:pPr marL="302066" indent="-302066">
              <a:buFont typeface="Arial" panose="020B0604020202020204" pitchFamily="34" charset="0"/>
              <a:buChar char="•"/>
            </a:pPr>
            <a:r>
              <a:rPr lang="en-US" sz="1500" dirty="0"/>
              <a:t>Requirement for application resubmission (all types of program applications)</a:t>
            </a:r>
            <a:endParaRPr lang="en-US" dirty="0">
              <a:effectLst/>
            </a:endParaRPr>
          </a:p>
          <a:p>
            <a:pPr marL="302066" indent="-302066">
              <a:buFont typeface="Arial" panose="020B0604020202020204" pitchFamily="34" charset="0"/>
              <a:buChar char="•"/>
            </a:pPr>
            <a:r>
              <a:rPr lang="en-US" sz="1500" dirty="0"/>
              <a:t>Placement of the program on administrative probation (applies only to continuing, provisional monitoring, final provisional, focused (including probation), and distant campus applications or reviews)</a:t>
            </a:r>
            <a:endParaRPr lang="en-US" dirty="0">
              <a:effectLst/>
            </a:endParaRPr>
          </a:p>
          <a:p>
            <a:pPr marL="302066" indent="-302066">
              <a:buFont typeface="Arial" panose="020B0604020202020204" pitchFamily="34" charset="0"/>
              <a:buChar char="•"/>
            </a:pPr>
            <a:r>
              <a:rPr lang="en-US" sz="1500" dirty="0"/>
              <a:t>Reconsideration of the program’s current accreditation status (applies only to continuing, provisional monitoring, final provisional, focused (including probation),  and distant campus applications  or reviews)</a:t>
            </a:r>
            <a:endParaRPr lang="en-US" dirty="0">
              <a:effectLst/>
            </a:endParaRPr>
          </a:p>
          <a:p>
            <a:pPr marL="302066" indent="-302066">
              <a:buFont typeface="Arial" panose="020B0604020202020204" pitchFamily="34" charset="0"/>
              <a:buChar char="•"/>
            </a:pPr>
            <a:r>
              <a:rPr lang="en-US" sz="1500" dirty="0"/>
              <a:t>Forfeiture of  all previously paid accreditation fees  (provisional application only)</a:t>
            </a:r>
            <a:endParaRPr lang="en-US" dirty="0">
              <a:effectLst/>
            </a:endParaRPr>
          </a:p>
          <a:p>
            <a:pPr eaLnBrk="1" hangingPunct="1"/>
            <a:endParaRPr lang="en-US" dirty="0">
              <a:latin typeface="Arial" pitchFamily="34" charset="0"/>
              <a:cs typeface="Arial" pitchFamily="34" charset="0"/>
            </a:endParaRPr>
          </a:p>
        </p:txBody>
      </p:sp>
      <p:sp>
        <p:nvSpPr>
          <p:cNvPr id="2" name="Footer Placeholder 1">
            <a:extLst>
              <a:ext uri="{FF2B5EF4-FFF2-40B4-BE49-F238E27FC236}">
                <a16:creationId xmlns:a16="http://schemas.microsoft.com/office/drawing/2014/main" id="{C98F2B0E-C80E-45D9-901F-595828269625}"/>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41944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cs typeface="Calibri"/>
            </a:endParaRPr>
          </a:p>
        </p:txBody>
      </p:sp>
      <p:sp>
        <p:nvSpPr>
          <p:cNvPr id="4" name="Slide Number Placeholder 3"/>
          <p:cNvSpPr>
            <a:spLocks noGrp="1"/>
          </p:cNvSpPr>
          <p:nvPr>
            <p:ph type="sldNum" sz="quarter" idx="10"/>
          </p:nvPr>
        </p:nvSpPr>
        <p:spPr/>
        <p:txBody>
          <a:bodyPr/>
          <a:lstStyle/>
          <a:p>
            <a:pPr>
              <a:defRPr/>
            </a:pPr>
            <a:fld id="{C3EEE658-D17C-44AF-B466-28BE3037CB5A}" type="slidenum">
              <a:rPr lang="en-US" smtClean="0"/>
              <a:pPr>
                <a:defRPr/>
              </a:pPr>
              <a:t>2</a:t>
            </a:fld>
            <a:endParaRPr lang="en-US"/>
          </a:p>
        </p:txBody>
      </p:sp>
    </p:spTree>
    <p:extLst>
      <p:ext uri="{BB962C8B-B14F-4D97-AF65-F5344CB8AC3E}">
        <p14:creationId xmlns:p14="http://schemas.microsoft.com/office/powerpoint/2010/main" val="883900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729">
              <a:defRPr/>
            </a:pPr>
            <a:endParaRPr lang="en-US" dirty="0"/>
          </a:p>
        </p:txBody>
      </p:sp>
      <p:sp>
        <p:nvSpPr>
          <p:cNvPr id="4" name="Slide Number Placeholder 3"/>
          <p:cNvSpPr>
            <a:spLocks noGrp="1"/>
          </p:cNvSpPr>
          <p:nvPr>
            <p:ph type="sldNum" sz="quarter" idx="10"/>
          </p:nvPr>
        </p:nvSpPr>
        <p:spPr/>
        <p:txBody>
          <a:bodyPr/>
          <a:lstStyle/>
          <a:p>
            <a:pPr>
              <a:defRPr/>
            </a:pPr>
            <a:fld id="{9832EEAA-43A3-4A19-A53B-96640E069D44}" type="slidenum">
              <a:rPr lang="en-US" smtClean="0"/>
              <a:pPr>
                <a:defRPr/>
              </a:pPr>
              <a:t>20</a:t>
            </a:fld>
            <a:endParaRPr lang="en-US"/>
          </a:p>
        </p:txBody>
      </p:sp>
    </p:spTree>
    <p:extLst>
      <p:ext uri="{BB962C8B-B14F-4D97-AF65-F5344CB8AC3E}">
        <p14:creationId xmlns:p14="http://schemas.microsoft.com/office/powerpoint/2010/main" val="864735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staff remote reviewer is not part of the site visit team.  </a:t>
            </a:r>
          </a:p>
        </p:txBody>
      </p:sp>
      <p:sp>
        <p:nvSpPr>
          <p:cNvPr id="4" name="Slide Number Placeholder 3"/>
          <p:cNvSpPr>
            <a:spLocks noGrp="1"/>
          </p:cNvSpPr>
          <p:nvPr>
            <p:ph type="sldNum" sz="quarter" idx="10"/>
          </p:nvPr>
        </p:nvSpPr>
        <p:spPr/>
        <p:txBody>
          <a:bodyPr/>
          <a:lstStyle/>
          <a:p>
            <a:pPr>
              <a:defRPr/>
            </a:pPr>
            <a:fld id="{9832EEAA-43A3-4A19-A53B-96640E069D44}" type="slidenum">
              <a:rPr lang="en-US" smtClean="0"/>
              <a:pPr>
                <a:defRPr/>
              </a:pPr>
              <a:t>21</a:t>
            </a:fld>
            <a:endParaRPr lang="en-US"/>
          </a:p>
        </p:txBody>
      </p:sp>
    </p:spTree>
    <p:extLst>
      <p:ext uri="{BB962C8B-B14F-4D97-AF65-F5344CB8AC3E}">
        <p14:creationId xmlns:p14="http://schemas.microsoft.com/office/powerpoint/2010/main" val="2505041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Site Visitors cannot predict accreditation actions.</a:t>
            </a:r>
          </a:p>
        </p:txBody>
      </p:sp>
      <p:sp>
        <p:nvSpPr>
          <p:cNvPr id="4" name="Slide Number Placeholder 3"/>
          <p:cNvSpPr>
            <a:spLocks noGrp="1"/>
          </p:cNvSpPr>
          <p:nvPr>
            <p:ph type="sldNum" sz="quarter" idx="10"/>
          </p:nvPr>
        </p:nvSpPr>
        <p:spPr/>
        <p:txBody>
          <a:bodyPr/>
          <a:lstStyle/>
          <a:p>
            <a:pPr defTabSz="949518">
              <a:defRPr/>
            </a:pPr>
            <a:fld id="{C3EEE658-D17C-44AF-B466-28BE3037CB5A}" type="slidenum">
              <a:rPr lang="en-US">
                <a:solidFill>
                  <a:prstClr val="black"/>
                </a:solidFill>
                <a:latin typeface="Calibri" pitchFamily="34" charset="0"/>
                <a:cs typeface="+mn-cs"/>
              </a:rPr>
              <a:pPr defTabSz="949518">
                <a:defRPr/>
              </a:pPr>
              <a:t>22</a:t>
            </a:fld>
            <a:endParaRPr lang="en-US">
              <a:solidFill>
                <a:prstClr val="black"/>
              </a:solidFill>
              <a:latin typeface="Calibri" pitchFamily="34" charset="0"/>
              <a:cs typeface="+mn-cs"/>
            </a:endParaRPr>
          </a:p>
        </p:txBody>
      </p:sp>
    </p:spTree>
    <p:extLst>
      <p:ext uri="{BB962C8B-B14F-4D97-AF65-F5344CB8AC3E}">
        <p14:creationId xmlns:p14="http://schemas.microsoft.com/office/powerpoint/2010/main" val="3506259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729">
              <a:defRPr/>
            </a:pPr>
            <a:r>
              <a:rPr lang="en-US" dirty="0">
                <a:ea typeface="MS PGothic" pitchFamily="34" charset="-128"/>
              </a:rPr>
              <a:t>The program is given the opportunity to review the report and respond (within 21 days) to any observations noted </a:t>
            </a:r>
            <a:r>
              <a:rPr lang="en-US" b="1" dirty="0">
                <a:ea typeface="MS PGothic" pitchFamily="34" charset="-128"/>
              </a:rPr>
              <a:t>for the purpose of eliminating errors of fact or challenging perceived ambiguities and misperceptions.</a:t>
            </a:r>
          </a:p>
          <a:p>
            <a:pPr defTabSz="939729">
              <a:defRPr/>
            </a:pPr>
            <a:endParaRPr lang="en-US" b="1" dirty="0">
              <a:ea typeface="MS PGothic" pitchFamily="34" charset="-128"/>
            </a:endParaRPr>
          </a:p>
          <a:p>
            <a:pPr defTabSz="939729">
              <a:defRPr/>
            </a:pPr>
            <a:r>
              <a:rPr lang="en-US" b="1" dirty="0">
                <a:ea typeface="MS PGothic" pitchFamily="34" charset="-128"/>
              </a:rPr>
              <a:t>The commission will not consider new information provided after the site visit in determining compliance with a standard. </a:t>
            </a:r>
          </a:p>
          <a:p>
            <a:endParaRPr lang="en-US" dirty="0"/>
          </a:p>
        </p:txBody>
      </p:sp>
      <p:sp>
        <p:nvSpPr>
          <p:cNvPr id="4" name="Slide Number Placeholder 3"/>
          <p:cNvSpPr>
            <a:spLocks noGrp="1"/>
          </p:cNvSpPr>
          <p:nvPr>
            <p:ph type="sldNum" sz="quarter" idx="5"/>
          </p:nvPr>
        </p:nvSpPr>
        <p:spPr/>
        <p:txBody>
          <a:bodyPr/>
          <a:lstStyle/>
          <a:p>
            <a:pPr>
              <a:defRPr/>
            </a:pPr>
            <a:fld id="{C0AD4F8F-9F69-4E19-8994-6CEFE5F5ABDA}" type="slidenum">
              <a:rPr lang="en-US">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269800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Currently occur in March, June, September</a:t>
            </a:r>
          </a:p>
        </p:txBody>
      </p:sp>
      <p:sp>
        <p:nvSpPr>
          <p:cNvPr id="4" name="Slide Number Placeholder 3"/>
          <p:cNvSpPr>
            <a:spLocks noGrp="1"/>
          </p:cNvSpPr>
          <p:nvPr>
            <p:ph type="sldNum" sz="quarter" idx="10"/>
          </p:nvPr>
        </p:nvSpPr>
        <p:spPr/>
        <p:txBody>
          <a:bodyPr/>
          <a:lstStyle/>
          <a:p>
            <a:pPr>
              <a:defRPr/>
            </a:pPr>
            <a:fld id="{9832EEAA-43A3-4A19-A53B-96640E069D44}" type="slidenum">
              <a:rPr lang="en-US" smtClean="0"/>
              <a:pPr>
                <a:defRPr/>
              </a:pPr>
              <a:t>25</a:t>
            </a:fld>
            <a:endParaRPr lang="en-US"/>
          </a:p>
        </p:txBody>
      </p:sp>
    </p:spTree>
    <p:extLst>
      <p:ext uri="{BB962C8B-B14F-4D97-AF65-F5344CB8AC3E}">
        <p14:creationId xmlns:p14="http://schemas.microsoft.com/office/powerpoint/2010/main" val="1141504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85067" indent="-301950" eaLnBrk="0" hangingPunct="0">
              <a:defRPr>
                <a:solidFill>
                  <a:schemeClr val="tx1"/>
                </a:solidFill>
                <a:latin typeface="Garamond" pitchFamily="18" charset="0"/>
                <a:cs typeface="Arial" charset="0"/>
              </a:defRPr>
            </a:lvl2pPr>
            <a:lvl3pPr marL="1207797" indent="-241560" eaLnBrk="0" hangingPunct="0">
              <a:defRPr>
                <a:solidFill>
                  <a:schemeClr val="tx1"/>
                </a:solidFill>
                <a:latin typeface="Garamond" pitchFamily="18" charset="0"/>
                <a:cs typeface="Arial" charset="0"/>
              </a:defRPr>
            </a:lvl3pPr>
            <a:lvl4pPr marL="1690916" indent="-241560" eaLnBrk="0" hangingPunct="0">
              <a:defRPr>
                <a:solidFill>
                  <a:schemeClr val="tx1"/>
                </a:solidFill>
                <a:latin typeface="Garamond" pitchFamily="18" charset="0"/>
                <a:cs typeface="Arial" charset="0"/>
              </a:defRPr>
            </a:lvl4pPr>
            <a:lvl5pPr marL="2174035" indent="-241560" eaLnBrk="0" hangingPunct="0">
              <a:defRPr>
                <a:solidFill>
                  <a:schemeClr val="tx1"/>
                </a:solidFill>
                <a:latin typeface="Garamond" pitchFamily="18" charset="0"/>
                <a:cs typeface="Arial" charset="0"/>
              </a:defRPr>
            </a:lvl5pPr>
            <a:lvl6pPr marL="2657152" indent="-241560" eaLnBrk="0" fontAlgn="base" hangingPunct="0">
              <a:spcBef>
                <a:spcPct val="0"/>
              </a:spcBef>
              <a:spcAft>
                <a:spcPct val="0"/>
              </a:spcAft>
              <a:defRPr>
                <a:solidFill>
                  <a:schemeClr val="tx1"/>
                </a:solidFill>
                <a:latin typeface="Garamond" pitchFamily="18" charset="0"/>
                <a:cs typeface="Arial" charset="0"/>
              </a:defRPr>
            </a:lvl6pPr>
            <a:lvl7pPr marL="3140272" indent="-241560" eaLnBrk="0" fontAlgn="base" hangingPunct="0">
              <a:spcBef>
                <a:spcPct val="0"/>
              </a:spcBef>
              <a:spcAft>
                <a:spcPct val="0"/>
              </a:spcAft>
              <a:defRPr>
                <a:solidFill>
                  <a:schemeClr val="tx1"/>
                </a:solidFill>
                <a:latin typeface="Garamond" pitchFamily="18" charset="0"/>
                <a:cs typeface="Arial" charset="0"/>
              </a:defRPr>
            </a:lvl7pPr>
            <a:lvl8pPr marL="3623391" indent="-241560" eaLnBrk="0" fontAlgn="base" hangingPunct="0">
              <a:spcBef>
                <a:spcPct val="0"/>
              </a:spcBef>
              <a:spcAft>
                <a:spcPct val="0"/>
              </a:spcAft>
              <a:defRPr>
                <a:solidFill>
                  <a:schemeClr val="tx1"/>
                </a:solidFill>
                <a:latin typeface="Garamond" pitchFamily="18" charset="0"/>
                <a:cs typeface="Arial" charset="0"/>
              </a:defRPr>
            </a:lvl8pPr>
            <a:lvl9pPr marL="4106509" indent="-24156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A28566B-3C70-4E4B-A105-B67C88415341}" type="slidenum">
              <a:rPr lang="en-US" smtClean="0">
                <a:latin typeface="Arial" charset="0"/>
              </a:rPr>
              <a:pPr eaLnBrk="1" hangingPunct="1"/>
              <a:t>26</a:t>
            </a:fld>
            <a:endParaRPr lang="en-US">
              <a:latin typeface="Arial" charset="0"/>
            </a:endParaRPr>
          </a:p>
        </p:txBody>
      </p:sp>
      <p:sp>
        <p:nvSpPr>
          <p:cNvPr id="118787" name="Rectangle 2"/>
          <p:cNvSpPr>
            <a:spLocks noGrp="1" noRot="1" noChangeAspect="1" noChangeArrowheads="1" noTextEdit="1"/>
          </p:cNvSpPr>
          <p:nvPr>
            <p:ph type="sldImg"/>
          </p:nvPr>
        </p:nvSpPr>
        <p:spPr>
          <a:xfrm>
            <a:off x="1403350" y="719138"/>
            <a:ext cx="2884488" cy="2162175"/>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dirty="0">
              <a:solidFill>
                <a:schemeClr val="hlink"/>
              </a:solidFill>
            </a:endParaRPr>
          </a:p>
        </p:txBody>
      </p:sp>
    </p:spTree>
    <p:extLst>
      <p:ext uri="{BB962C8B-B14F-4D97-AF65-F5344CB8AC3E}">
        <p14:creationId xmlns:p14="http://schemas.microsoft.com/office/powerpoint/2010/main" val="2128622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hlink"/>
                </a:solidFill>
              </a:rPr>
              <a:t>If a commissioner was part of the site visit team for a program, that commissioner is recused from any discussions regarding that program during the Commission meeting and does not partake in the vote for accreditation.</a:t>
            </a:r>
          </a:p>
          <a:p>
            <a:endParaRPr lang="en-US" dirty="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85067" indent="-301950" eaLnBrk="0" hangingPunct="0">
              <a:defRPr>
                <a:solidFill>
                  <a:schemeClr val="tx1"/>
                </a:solidFill>
                <a:latin typeface="Garamond" pitchFamily="18" charset="0"/>
                <a:cs typeface="Arial" charset="0"/>
              </a:defRPr>
            </a:lvl2pPr>
            <a:lvl3pPr marL="1207797" indent="-241560" eaLnBrk="0" hangingPunct="0">
              <a:defRPr>
                <a:solidFill>
                  <a:schemeClr val="tx1"/>
                </a:solidFill>
                <a:latin typeface="Garamond" pitchFamily="18" charset="0"/>
                <a:cs typeface="Arial" charset="0"/>
              </a:defRPr>
            </a:lvl3pPr>
            <a:lvl4pPr marL="1690916" indent="-241560" eaLnBrk="0" hangingPunct="0">
              <a:defRPr>
                <a:solidFill>
                  <a:schemeClr val="tx1"/>
                </a:solidFill>
                <a:latin typeface="Garamond" pitchFamily="18" charset="0"/>
                <a:cs typeface="Arial" charset="0"/>
              </a:defRPr>
            </a:lvl4pPr>
            <a:lvl5pPr marL="2174035" indent="-241560" eaLnBrk="0" hangingPunct="0">
              <a:defRPr>
                <a:solidFill>
                  <a:schemeClr val="tx1"/>
                </a:solidFill>
                <a:latin typeface="Garamond" pitchFamily="18" charset="0"/>
                <a:cs typeface="Arial" charset="0"/>
              </a:defRPr>
            </a:lvl5pPr>
            <a:lvl6pPr marL="2657152" indent="-241560" eaLnBrk="0" fontAlgn="base" hangingPunct="0">
              <a:spcBef>
                <a:spcPct val="0"/>
              </a:spcBef>
              <a:spcAft>
                <a:spcPct val="0"/>
              </a:spcAft>
              <a:defRPr>
                <a:solidFill>
                  <a:schemeClr val="tx1"/>
                </a:solidFill>
                <a:latin typeface="Garamond" pitchFamily="18" charset="0"/>
                <a:cs typeface="Arial" charset="0"/>
              </a:defRPr>
            </a:lvl6pPr>
            <a:lvl7pPr marL="3140272" indent="-241560" eaLnBrk="0" fontAlgn="base" hangingPunct="0">
              <a:spcBef>
                <a:spcPct val="0"/>
              </a:spcBef>
              <a:spcAft>
                <a:spcPct val="0"/>
              </a:spcAft>
              <a:defRPr>
                <a:solidFill>
                  <a:schemeClr val="tx1"/>
                </a:solidFill>
                <a:latin typeface="Garamond" pitchFamily="18" charset="0"/>
                <a:cs typeface="Arial" charset="0"/>
              </a:defRPr>
            </a:lvl7pPr>
            <a:lvl8pPr marL="3623391" indent="-241560" eaLnBrk="0" fontAlgn="base" hangingPunct="0">
              <a:spcBef>
                <a:spcPct val="0"/>
              </a:spcBef>
              <a:spcAft>
                <a:spcPct val="0"/>
              </a:spcAft>
              <a:defRPr>
                <a:solidFill>
                  <a:schemeClr val="tx1"/>
                </a:solidFill>
                <a:latin typeface="Garamond" pitchFamily="18" charset="0"/>
                <a:cs typeface="Arial" charset="0"/>
              </a:defRPr>
            </a:lvl8pPr>
            <a:lvl9pPr marL="4106509" indent="-24156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10A3CE5-2649-40D6-9CB8-202F862369C4}" type="slidenum">
              <a:rPr lang="en-US" smtClean="0">
                <a:latin typeface="Arial" charset="0"/>
              </a:rPr>
              <a:pPr eaLnBrk="1" hangingPunct="1"/>
              <a:t>27</a:t>
            </a:fld>
            <a:endParaRPr lang="en-US">
              <a:latin typeface="Arial" charset="0"/>
            </a:endParaRPr>
          </a:p>
        </p:txBody>
      </p:sp>
    </p:spTree>
    <p:extLst>
      <p:ext uri="{BB962C8B-B14F-4D97-AF65-F5344CB8AC3E}">
        <p14:creationId xmlns:p14="http://schemas.microsoft.com/office/powerpoint/2010/main" val="2118591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9238" y="719138"/>
            <a:ext cx="2243137" cy="1682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609E07-9796-41BE-AF89-93B2AA282FB9}"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836354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Administrative Probation </a:t>
            </a:r>
            <a:r>
              <a:rPr lang="en-US"/>
              <a:t>accreditation is a temporary status granted when a program has not complied with an administrative requirement, such as failure to pay fees or submit required reports. </a:t>
            </a:r>
          </a:p>
        </p:txBody>
      </p:sp>
      <p:sp>
        <p:nvSpPr>
          <p:cNvPr id="4" name="Slide Number Placeholder 3"/>
          <p:cNvSpPr>
            <a:spLocks noGrp="1"/>
          </p:cNvSpPr>
          <p:nvPr>
            <p:ph type="sldNum" sz="quarter" idx="10"/>
          </p:nvPr>
        </p:nvSpPr>
        <p:spPr/>
        <p:txBody>
          <a:bodyPr/>
          <a:lstStyle/>
          <a:p>
            <a:pPr>
              <a:defRPr/>
            </a:pPr>
            <a:fld id="{9832EEAA-43A3-4A19-A53B-96640E069D44}" type="slidenum">
              <a:rPr lang="en-US" smtClean="0"/>
              <a:pPr>
                <a:defRPr/>
              </a:pPr>
              <a:t>29</a:t>
            </a:fld>
            <a:endParaRPr lang="en-US"/>
          </a:p>
        </p:txBody>
      </p:sp>
    </p:spTree>
    <p:extLst>
      <p:ext uri="{BB962C8B-B14F-4D97-AF65-F5344CB8AC3E}">
        <p14:creationId xmlns:p14="http://schemas.microsoft.com/office/powerpoint/2010/main" val="348820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98E5A8E-2650-441E-89C9-E902CD5D9685}" type="slidenum">
              <a:rPr lang="en-US" smtClean="0"/>
              <a:pPr eaLnBrk="1" hangingPunct="1"/>
              <a:t>3</a:t>
            </a:fld>
            <a:endParaRPr lang="en-US"/>
          </a:p>
        </p:txBody>
      </p:sp>
      <p:sp>
        <p:nvSpPr>
          <p:cNvPr id="117763" name="Rectangle 2"/>
          <p:cNvSpPr>
            <a:spLocks noGrp="1" noRot="1" noChangeAspect="1" noChangeArrowheads="1" noTextEdit="1"/>
          </p:cNvSpPr>
          <p:nvPr>
            <p:ph type="sldImg"/>
          </p:nvPr>
        </p:nvSpPr>
        <p:spPr>
          <a:xfrm>
            <a:off x="1409700" y="685800"/>
            <a:ext cx="2133600" cy="160020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cs typeface="Arial" pitchFamily="34" charset="0"/>
              </a:rPr>
              <a:t>The ARC-PA derives its identity from its history, its involvement with other accreditation organizations, its collaborating sponsors and the PA profession.</a:t>
            </a:r>
          </a:p>
        </p:txBody>
      </p:sp>
    </p:spTree>
    <p:extLst>
      <p:ext uri="{BB962C8B-B14F-4D97-AF65-F5344CB8AC3E}">
        <p14:creationId xmlns:p14="http://schemas.microsoft.com/office/powerpoint/2010/main" val="335027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EEE658-D17C-44AF-B466-28BE3037CB5A}" type="slidenum">
              <a:rPr lang="en-US" smtClean="0"/>
              <a:pPr>
                <a:defRPr/>
              </a:pPr>
              <a:t>4</a:t>
            </a:fld>
            <a:endParaRPr lang="en-US"/>
          </a:p>
        </p:txBody>
      </p:sp>
    </p:spTree>
    <p:extLst>
      <p:ext uri="{BB962C8B-B14F-4D97-AF65-F5344CB8AC3E}">
        <p14:creationId xmlns:p14="http://schemas.microsoft.com/office/powerpoint/2010/main" val="45314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3EEE658-D17C-44AF-B466-28BE3037CB5A}" type="slidenum">
              <a:rPr lang="en-US" smtClean="0"/>
              <a:pPr>
                <a:defRPr/>
              </a:pPr>
              <a:t>5</a:t>
            </a:fld>
            <a:endParaRPr lang="en-US"/>
          </a:p>
        </p:txBody>
      </p:sp>
    </p:spTree>
    <p:extLst>
      <p:ext uri="{BB962C8B-B14F-4D97-AF65-F5344CB8AC3E}">
        <p14:creationId xmlns:p14="http://schemas.microsoft.com/office/powerpoint/2010/main" val="167356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85067" indent="-301950" eaLnBrk="0" hangingPunct="0">
              <a:defRPr>
                <a:solidFill>
                  <a:schemeClr val="tx1"/>
                </a:solidFill>
                <a:latin typeface="Arial" pitchFamily="34" charset="0"/>
                <a:cs typeface="Arial" pitchFamily="34" charset="0"/>
              </a:defRPr>
            </a:lvl2pPr>
            <a:lvl3pPr marL="1207797" indent="-241560" eaLnBrk="0" hangingPunct="0">
              <a:defRPr>
                <a:solidFill>
                  <a:schemeClr val="tx1"/>
                </a:solidFill>
                <a:latin typeface="Arial" pitchFamily="34" charset="0"/>
                <a:cs typeface="Arial" pitchFamily="34" charset="0"/>
              </a:defRPr>
            </a:lvl3pPr>
            <a:lvl4pPr marL="1690916" indent="-241560" eaLnBrk="0" hangingPunct="0">
              <a:defRPr>
                <a:solidFill>
                  <a:schemeClr val="tx1"/>
                </a:solidFill>
                <a:latin typeface="Arial" pitchFamily="34" charset="0"/>
                <a:cs typeface="Arial" pitchFamily="34" charset="0"/>
              </a:defRPr>
            </a:lvl4pPr>
            <a:lvl5pPr marL="2174035" indent="-241560" eaLnBrk="0" hangingPunct="0">
              <a:defRPr>
                <a:solidFill>
                  <a:schemeClr val="tx1"/>
                </a:solidFill>
                <a:latin typeface="Arial" pitchFamily="34" charset="0"/>
                <a:cs typeface="Arial" pitchFamily="34" charset="0"/>
              </a:defRPr>
            </a:lvl5pPr>
            <a:lvl6pPr marL="2657152" indent="-241560" eaLnBrk="0" fontAlgn="base" hangingPunct="0">
              <a:spcBef>
                <a:spcPct val="0"/>
              </a:spcBef>
              <a:spcAft>
                <a:spcPct val="0"/>
              </a:spcAft>
              <a:defRPr>
                <a:solidFill>
                  <a:schemeClr val="tx1"/>
                </a:solidFill>
                <a:latin typeface="Arial" pitchFamily="34" charset="0"/>
                <a:cs typeface="Arial" pitchFamily="34" charset="0"/>
              </a:defRPr>
            </a:lvl6pPr>
            <a:lvl7pPr marL="3140272" indent="-241560" eaLnBrk="0" fontAlgn="base" hangingPunct="0">
              <a:spcBef>
                <a:spcPct val="0"/>
              </a:spcBef>
              <a:spcAft>
                <a:spcPct val="0"/>
              </a:spcAft>
              <a:defRPr>
                <a:solidFill>
                  <a:schemeClr val="tx1"/>
                </a:solidFill>
                <a:latin typeface="Arial" pitchFamily="34" charset="0"/>
                <a:cs typeface="Arial" pitchFamily="34" charset="0"/>
              </a:defRPr>
            </a:lvl7pPr>
            <a:lvl8pPr marL="3623391" indent="-241560" eaLnBrk="0" fontAlgn="base" hangingPunct="0">
              <a:spcBef>
                <a:spcPct val="0"/>
              </a:spcBef>
              <a:spcAft>
                <a:spcPct val="0"/>
              </a:spcAft>
              <a:defRPr>
                <a:solidFill>
                  <a:schemeClr val="tx1"/>
                </a:solidFill>
                <a:latin typeface="Arial" pitchFamily="34" charset="0"/>
                <a:cs typeface="Arial" pitchFamily="34" charset="0"/>
              </a:defRPr>
            </a:lvl8pPr>
            <a:lvl9pPr marL="4106509" indent="-24156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9CACC90-1807-4758-B859-87C44A376944}" type="slidenum">
              <a:rPr lang="en-US" smtClean="0"/>
              <a:pPr eaLnBrk="1" hangingPunct="1"/>
              <a:t>6</a:t>
            </a:fld>
            <a:endParaRPr lang="en-US"/>
          </a:p>
        </p:txBody>
      </p:sp>
      <p:sp>
        <p:nvSpPr>
          <p:cNvPr id="120835" name="Rectangle 2"/>
          <p:cNvSpPr>
            <a:spLocks noGrp="1" noRot="1" noChangeAspect="1" noChangeArrowheads="1" noTextEdit="1"/>
          </p:cNvSpPr>
          <p:nvPr>
            <p:ph type="sldImg"/>
          </p:nvPr>
        </p:nvSpPr>
        <p:spPr>
          <a:xfrm>
            <a:off x="1308100" y="719138"/>
            <a:ext cx="2667000" cy="2000250"/>
          </a:xfrm>
          <a:ln/>
        </p:spPr>
      </p:sp>
      <p:sp>
        <p:nvSpPr>
          <p:cNvPr id="120836" name="Rectangle 3"/>
          <p:cNvSpPr>
            <a:spLocks noGrp="1" noChangeArrowheads="1"/>
          </p:cNvSpPr>
          <p:nvPr>
            <p:ph type="body" idx="1"/>
          </p:nvPr>
        </p:nvSpPr>
        <p:spPr>
          <a:xfrm>
            <a:off x="731520" y="3040382"/>
            <a:ext cx="5852160" cy="58407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cs typeface="Arial" pitchFamily="34" charset="0"/>
            </a:endParaRPr>
          </a:p>
        </p:txBody>
      </p:sp>
    </p:spTree>
    <p:extLst>
      <p:ext uri="{BB962C8B-B14F-4D97-AF65-F5344CB8AC3E}">
        <p14:creationId xmlns:p14="http://schemas.microsoft.com/office/powerpoint/2010/main" val="348272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1A32107-F0EE-4992-BD5C-D31108B03A83}" type="slidenum">
              <a:rPr lang="en-US" smtClean="0">
                <a:solidFill>
                  <a:prstClr val="black"/>
                </a:solidFill>
              </a:rPr>
              <a:pPr eaLnBrk="1" hangingPunct="1"/>
              <a:t>7</a:t>
            </a:fld>
            <a:endParaRPr lang="en-US">
              <a:solidFill>
                <a:prstClr val="black"/>
              </a:solidFill>
            </a:endParaRPr>
          </a:p>
        </p:txBody>
      </p:sp>
      <p:sp>
        <p:nvSpPr>
          <p:cNvPr id="121859" name="Rectangle 2"/>
          <p:cNvSpPr>
            <a:spLocks noGrp="1" noRot="1" noChangeAspect="1" noChangeArrowheads="1" noTextEdit="1"/>
          </p:cNvSpPr>
          <p:nvPr>
            <p:ph type="sldImg"/>
          </p:nvPr>
        </p:nvSpPr>
        <p:spPr>
          <a:xfrm>
            <a:off x="1322388" y="685800"/>
            <a:ext cx="1457325" cy="1093788"/>
          </a:xfrm>
          <a:ln/>
        </p:spPr>
      </p:sp>
      <p:sp>
        <p:nvSpPr>
          <p:cNvPr id="121860" name="Rectangle 3"/>
          <p:cNvSpPr>
            <a:spLocks noGrp="1" noChangeArrowheads="1"/>
          </p:cNvSpPr>
          <p:nvPr>
            <p:ph type="body" idx="1"/>
          </p:nvPr>
        </p:nvSpPr>
        <p:spPr>
          <a:xfrm>
            <a:off x="914400" y="2960688"/>
            <a:ext cx="5029200" cy="5497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cs typeface="Arial" pitchFamily="34" charset="0"/>
              </a:rPr>
              <a:t>These numbers represent the maximum allowed by the ARC-PA bylaws.</a:t>
            </a:r>
          </a:p>
          <a:p>
            <a:pPr eaLnBrk="1" hangingPunct="1"/>
            <a:endParaRPr lang="en-US" dirty="0">
              <a:latin typeface="Arial" pitchFamily="34" charset="0"/>
              <a:cs typeface="Arial" pitchFamily="34" charset="0"/>
            </a:endParaRPr>
          </a:p>
          <a:p>
            <a:pPr eaLnBrk="1" hangingPunct="1"/>
            <a:r>
              <a:rPr lang="en-US" dirty="0"/>
              <a:t>Commissioners initially serve a 3 year term and are eligible for reappointment for a second 3-year term. </a:t>
            </a:r>
          </a:p>
          <a:p>
            <a:pPr eaLnBrk="1" hangingPunct="1"/>
            <a:r>
              <a:rPr lang="en-US" dirty="0"/>
              <a:t>At Large commissioners</a:t>
            </a:r>
          </a:p>
          <a:p>
            <a:pPr eaLnBrk="1" hangingPunct="1"/>
            <a:r>
              <a:rPr lang="en-US" dirty="0"/>
              <a:t> • Former commissioners retired from the Commission for at least 1 year before being eligible for election. Term of service limited to a three year term.</a:t>
            </a:r>
          </a:p>
          <a:p>
            <a:pPr eaLnBrk="1" hangingPunct="1"/>
            <a:r>
              <a:rPr lang="en-US" dirty="0"/>
              <a:t>• Current ARC-PA site visitors. Term of service is three years with eligibility for a second three year term.</a:t>
            </a:r>
          </a:p>
          <a:p>
            <a:pPr eaLnBrk="1" hangingPunct="1"/>
            <a:endParaRPr lang="en-US" dirty="0"/>
          </a:p>
          <a:p>
            <a:pPr eaLnBrk="1" hangingPunct="1"/>
            <a:r>
              <a:rPr lang="en-US" dirty="0"/>
              <a:t>Commissioners are responsible for reviewing program files prior to commission meetings.  Program files include applications, site visit reports, and response to observations or reports requested from programs as a result of previous Commission accreditation actions/review.</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At the Commission meetings, the commissioners discuss each program one at a time and vote on accreditation decisions based on the documents reviewed and the program’s accreditation history.</a:t>
            </a:r>
          </a:p>
          <a:p>
            <a:pPr eaLnBrk="1" hangingPunct="1"/>
            <a:endParaRPr lang="en-US" dirty="0">
              <a:latin typeface="Arial" pitchFamily="34" charset="0"/>
              <a:cs typeface="Arial" pitchFamily="34" charset="0"/>
            </a:endParaRPr>
          </a:p>
        </p:txBody>
      </p:sp>
    </p:spTree>
    <p:extLst>
      <p:ext uri="{BB962C8B-B14F-4D97-AF65-F5344CB8AC3E}">
        <p14:creationId xmlns:p14="http://schemas.microsoft.com/office/powerpoint/2010/main" val="3506227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85067" indent="-301950" eaLnBrk="0" hangingPunct="0">
              <a:defRPr>
                <a:solidFill>
                  <a:schemeClr val="tx1"/>
                </a:solidFill>
                <a:latin typeface="Garamond" pitchFamily="18" charset="0"/>
                <a:cs typeface="Arial" charset="0"/>
              </a:defRPr>
            </a:lvl2pPr>
            <a:lvl3pPr marL="1207797" indent="-241560" eaLnBrk="0" hangingPunct="0">
              <a:defRPr>
                <a:solidFill>
                  <a:schemeClr val="tx1"/>
                </a:solidFill>
                <a:latin typeface="Garamond" pitchFamily="18" charset="0"/>
                <a:cs typeface="Arial" charset="0"/>
              </a:defRPr>
            </a:lvl3pPr>
            <a:lvl4pPr marL="1690916" indent="-241560" eaLnBrk="0" hangingPunct="0">
              <a:defRPr>
                <a:solidFill>
                  <a:schemeClr val="tx1"/>
                </a:solidFill>
                <a:latin typeface="Garamond" pitchFamily="18" charset="0"/>
                <a:cs typeface="Arial" charset="0"/>
              </a:defRPr>
            </a:lvl4pPr>
            <a:lvl5pPr marL="2174035" indent="-241560" eaLnBrk="0" hangingPunct="0">
              <a:defRPr>
                <a:solidFill>
                  <a:schemeClr val="tx1"/>
                </a:solidFill>
                <a:latin typeface="Garamond" pitchFamily="18" charset="0"/>
                <a:cs typeface="Arial" charset="0"/>
              </a:defRPr>
            </a:lvl5pPr>
            <a:lvl6pPr marL="2657152" indent="-241560" eaLnBrk="0" fontAlgn="base" hangingPunct="0">
              <a:spcBef>
                <a:spcPct val="0"/>
              </a:spcBef>
              <a:spcAft>
                <a:spcPct val="0"/>
              </a:spcAft>
              <a:defRPr>
                <a:solidFill>
                  <a:schemeClr val="tx1"/>
                </a:solidFill>
                <a:latin typeface="Garamond" pitchFamily="18" charset="0"/>
                <a:cs typeface="Arial" charset="0"/>
              </a:defRPr>
            </a:lvl6pPr>
            <a:lvl7pPr marL="3140272" indent="-241560" eaLnBrk="0" fontAlgn="base" hangingPunct="0">
              <a:spcBef>
                <a:spcPct val="0"/>
              </a:spcBef>
              <a:spcAft>
                <a:spcPct val="0"/>
              </a:spcAft>
              <a:defRPr>
                <a:solidFill>
                  <a:schemeClr val="tx1"/>
                </a:solidFill>
                <a:latin typeface="Garamond" pitchFamily="18" charset="0"/>
                <a:cs typeface="Arial" charset="0"/>
              </a:defRPr>
            </a:lvl7pPr>
            <a:lvl8pPr marL="3623391" indent="-241560" eaLnBrk="0" fontAlgn="base" hangingPunct="0">
              <a:spcBef>
                <a:spcPct val="0"/>
              </a:spcBef>
              <a:spcAft>
                <a:spcPct val="0"/>
              </a:spcAft>
              <a:defRPr>
                <a:solidFill>
                  <a:schemeClr val="tx1"/>
                </a:solidFill>
                <a:latin typeface="Garamond" pitchFamily="18" charset="0"/>
                <a:cs typeface="Arial" charset="0"/>
              </a:defRPr>
            </a:lvl8pPr>
            <a:lvl9pPr marL="4106509" indent="-24156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86ED83B2-C6F1-4FFA-AFF1-7F78763DB189}" type="slidenum">
              <a:rPr lang="en-US" smtClean="0">
                <a:latin typeface="Arial" charset="0"/>
              </a:rPr>
              <a:pPr eaLnBrk="1" hangingPunct="1"/>
              <a:t>8</a:t>
            </a:fld>
            <a:endParaRPr lang="en-US">
              <a:latin typeface="Arial" charset="0"/>
            </a:endParaRPr>
          </a:p>
        </p:txBody>
      </p:sp>
      <p:sp>
        <p:nvSpPr>
          <p:cNvPr id="103427" name="Rectangle 2"/>
          <p:cNvSpPr>
            <a:spLocks noGrp="1" noRot="1" noChangeAspect="1" noChangeArrowheads="1" noTextEdit="1"/>
          </p:cNvSpPr>
          <p:nvPr>
            <p:ph type="sldImg"/>
          </p:nvPr>
        </p:nvSpPr>
        <p:spPr>
          <a:xfrm>
            <a:off x="1117600" y="719138"/>
            <a:ext cx="2884488" cy="2162175"/>
          </a:xfrm>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1560" indent="-241560"/>
            <a:r>
              <a:rPr lang="en-US" sz="1000" dirty="0"/>
              <a:t>In general, educational accreditation includes:</a:t>
            </a:r>
          </a:p>
          <a:p>
            <a:pPr marL="241560" indent="-241560"/>
            <a:endParaRPr lang="en-US" sz="1000" dirty="0"/>
          </a:p>
          <a:p>
            <a:pPr marL="241560" indent="-241560"/>
            <a:r>
              <a:rPr lang="en-US" sz="1000" u="sng" dirty="0"/>
              <a:t>Standards</a:t>
            </a:r>
            <a:r>
              <a:rPr lang="en-US" sz="1000" dirty="0"/>
              <a:t>: The accrediting agency (ARC-PA), in collaboration with educational institutions, establishes standards or criteria. The </a:t>
            </a:r>
            <a:r>
              <a:rPr lang="en-US" sz="1000" i="1" dirty="0"/>
              <a:t>Standards</a:t>
            </a:r>
            <a:r>
              <a:rPr lang="en-US" sz="1000" dirty="0"/>
              <a:t> are the requirements to which an accredited program is accountable.</a:t>
            </a:r>
          </a:p>
          <a:p>
            <a:pPr marL="241560" indent="-241560"/>
            <a:endParaRPr lang="en-US" sz="1000" dirty="0"/>
          </a:p>
          <a:p>
            <a:pPr marL="241560" indent="-241560"/>
            <a:r>
              <a:rPr lang="en-US" sz="1000" u="sng" dirty="0"/>
              <a:t>Self-study</a:t>
            </a:r>
            <a:r>
              <a:rPr lang="en-US" sz="1000" dirty="0"/>
              <a:t>: The institution or program seeking accreditation prepares an in-depth self-evaluation study that measures its performance against the standards or criteria established by the program and the accrediting agency.</a:t>
            </a:r>
          </a:p>
          <a:p>
            <a:pPr marL="241560" indent="-241560"/>
            <a:endParaRPr lang="en-US" sz="1000" dirty="0"/>
          </a:p>
          <a:p>
            <a:pPr marL="241560" indent="-241560"/>
            <a:r>
              <a:rPr lang="en-US" sz="1000" u="sng" dirty="0"/>
              <a:t>Site Visit</a:t>
            </a:r>
            <a:r>
              <a:rPr lang="en-US" sz="1000" dirty="0"/>
              <a:t>: A team of peer reviewers selected by the accrediting agency visits the institution or program to gather </a:t>
            </a:r>
            <a:r>
              <a:rPr lang="en-US" sz="1000" b="1" dirty="0"/>
              <a:t>and verify </a:t>
            </a:r>
            <a:r>
              <a:rPr lang="en-US" sz="1000" dirty="0"/>
              <a:t>evidence of compliance with the standards or criteria.</a:t>
            </a:r>
          </a:p>
          <a:p>
            <a:pPr marL="241560" indent="-241560"/>
            <a:endParaRPr lang="en-US" sz="1000" dirty="0"/>
          </a:p>
          <a:p>
            <a:pPr marL="241560" indent="-241560"/>
            <a:r>
              <a:rPr lang="en-US" sz="1000" u="sng" dirty="0"/>
              <a:t>Accreditation Action and Publication</a:t>
            </a:r>
            <a:r>
              <a:rPr lang="en-US" sz="1000" dirty="0"/>
              <a:t>: After review of materials related to the accreditation application and site visit, the accrediting agency grants an accreditation status (to accredit or not accredit an institution or program)  and publishes the programs accredited</a:t>
            </a:r>
          </a:p>
          <a:p>
            <a:pPr marL="241560" indent="-241560"/>
            <a:endParaRPr lang="en-US" sz="1000" dirty="0"/>
          </a:p>
          <a:p>
            <a:pPr marL="241560" indent="-241560"/>
            <a:r>
              <a:rPr lang="en-US" sz="1000" u="sng" dirty="0"/>
              <a:t>Monitoring</a:t>
            </a:r>
            <a:r>
              <a:rPr lang="en-US" sz="1000" dirty="0"/>
              <a:t>: The accrediting agency monitors each accredited institution or program throughout the period of accreditation granted to verify that it continues to meet the standards. </a:t>
            </a:r>
          </a:p>
          <a:p>
            <a:pPr marL="241560" indent="-241560"/>
            <a:endParaRPr lang="en-US" sz="1000" dirty="0"/>
          </a:p>
          <a:p>
            <a:pPr marL="241560" indent="-241560"/>
            <a:r>
              <a:rPr lang="en-US" sz="1000" u="sng" dirty="0"/>
              <a:t>Re-evaluation</a:t>
            </a:r>
            <a:r>
              <a:rPr lang="en-US" sz="1000" dirty="0"/>
              <a:t>: The accrediting agency periodically reevaluates each institution or program that it lists to ascertain whether continuation of its accredited status is warranted. </a:t>
            </a:r>
          </a:p>
          <a:p>
            <a:pPr marL="241560" indent="-241560"/>
            <a:endParaRPr lang="en-US" sz="1000" dirty="0"/>
          </a:p>
          <a:p>
            <a:pPr marL="241560" indent="-241560"/>
            <a:endParaRPr lang="en-US" sz="1000" dirty="0"/>
          </a:p>
          <a:p>
            <a:pPr marL="241560" indent="-241560"/>
            <a:endParaRPr lang="en-US" sz="1000" dirty="0"/>
          </a:p>
        </p:txBody>
      </p:sp>
    </p:spTree>
    <p:extLst>
      <p:ext uri="{BB962C8B-B14F-4D97-AF65-F5344CB8AC3E}">
        <p14:creationId xmlns:p14="http://schemas.microsoft.com/office/powerpoint/2010/main" val="2139178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EEE658-D17C-44AF-B466-28BE3037CB5A}" type="slidenum">
              <a:rPr lang="en-US" smtClean="0"/>
              <a:pPr>
                <a:defRPr/>
              </a:pPr>
              <a:t>9</a:t>
            </a:fld>
            <a:endParaRPr lang="en-US"/>
          </a:p>
        </p:txBody>
      </p:sp>
    </p:spTree>
    <p:extLst>
      <p:ext uri="{BB962C8B-B14F-4D97-AF65-F5344CB8AC3E}">
        <p14:creationId xmlns:p14="http://schemas.microsoft.com/office/powerpoint/2010/main" val="124808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tx2">
                    <a:lumMod val="75000"/>
                  </a:schemeClr>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256" y="6478310"/>
            <a:ext cx="4622973" cy="365125"/>
          </a:xfrm>
        </p:spPr>
        <p:txBody>
          <a:bodyPr/>
          <a:lstStyle/>
          <a:p>
            <a:pPr>
              <a:defRPr/>
            </a:pPr>
            <a:r>
              <a:rPr lang="en-US"/>
              <a:t>© 2022 ARC-PA.  All rights reserved</a:t>
            </a:r>
          </a:p>
        </p:txBody>
      </p:sp>
      <p:sp>
        <p:nvSpPr>
          <p:cNvPr id="6" name="Slide Number Placeholder 5"/>
          <p:cNvSpPr>
            <a:spLocks noGrp="1"/>
          </p:cNvSpPr>
          <p:nvPr>
            <p:ph type="sldNum" sz="quarter" idx="12"/>
          </p:nvPr>
        </p:nvSpPr>
        <p:spPr/>
        <p:txBody>
          <a:bodyPr/>
          <a:lstStyle/>
          <a:p>
            <a:pPr>
              <a:defRPr/>
            </a:pPr>
            <a:fld id="{CB4F9767-A858-4777-AABA-75B3BDB98CD7}" type="slidenum">
              <a:rPr lang="en-US" smtClean="0"/>
              <a:pPr>
                <a:defRPr/>
              </a:pPr>
              <a:t>‹#›</a:t>
            </a:fld>
            <a:endParaRPr lang="en-US"/>
          </a:p>
        </p:txBody>
      </p:sp>
    </p:spTree>
    <p:extLst>
      <p:ext uri="{BB962C8B-B14F-4D97-AF65-F5344CB8AC3E}">
        <p14:creationId xmlns:p14="http://schemas.microsoft.com/office/powerpoint/2010/main" val="1459358781"/>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457200" y="6492875"/>
            <a:ext cx="4622973" cy="365125"/>
          </a:xfrm>
        </p:spPr>
        <p:txBody>
          <a:bodyPr/>
          <a:lstStyle/>
          <a:p>
            <a:pPr>
              <a:defRPr/>
            </a:pPr>
            <a:r>
              <a:rPr lang="en-US" cap="all">
                <a:solidFill>
                  <a:srgbClr val="4590B8"/>
                </a:solidFill>
                <a:latin typeface="Gill Sans MT" panose="020B0502020104020203"/>
              </a:rPr>
              <a:t>© 2022 ARC-PA.  All rights reserved</a:t>
            </a:r>
            <a:endParaRPr lang="en-US"/>
          </a:p>
        </p:txBody>
      </p:sp>
      <p:sp>
        <p:nvSpPr>
          <p:cNvPr id="6" name="Slide Number Placeholder 5"/>
          <p:cNvSpPr>
            <a:spLocks noGrp="1"/>
          </p:cNvSpPr>
          <p:nvPr>
            <p:ph type="sldNum" sz="quarter" idx="12"/>
          </p:nvPr>
        </p:nvSpPr>
        <p:spPr/>
        <p:txBody>
          <a:bodyPr/>
          <a:lstStyle/>
          <a:p>
            <a:pPr>
              <a:defRPr/>
            </a:pPr>
            <a:fld id="{5B356808-90B6-4A00-A4FD-AD7C88DB8750}" type="slidenum">
              <a:rPr lang="en-US" smtClean="0"/>
              <a:pPr>
                <a:defRPr/>
              </a:pPr>
              <a:t>‹#›</a:t>
            </a:fld>
            <a:endParaRPr lang="en-US"/>
          </a:p>
        </p:txBody>
      </p:sp>
    </p:spTree>
    <p:extLst>
      <p:ext uri="{BB962C8B-B14F-4D97-AF65-F5344CB8AC3E}">
        <p14:creationId xmlns:p14="http://schemas.microsoft.com/office/powerpoint/2010/main" val="212944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solidFill>
                  <a:schemeClr val="tx2">
                    <a:lumMod val="75000"/>
                  </a:schemeClr>
                </a:solidFill>
              </a:defRPr>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 2022 ARC-PA.  All rights reserved</a:t>
            </a:r>
          </a:p>
        </p:txBody>
      </p:sp>
      <p:sp>
        <p:nvSpPr>
          <p:cNvPr id="6" name="Slide Number Placeholder 5"/>
          <p:cNvSpPr>
            <a:spLocks noGrp="1"/>
          </p:cNvSpPr>
          <p:nvPr>
            <p:ph type="sldNum" sz="quarter" idx="12"/>
          </p:nvPr>
        </p:nvSpPr>
        <p:spPr/>
        <p:txBody>
          <a:bodyPr/>
          <a:lstStyle/>
          <a:p>
            <a:pPr>
              <a:defRPr/>
            </a:pPr>
            <a:fld id="{5B356808-90B6-4A00-A4FD-AD7C88DB8750}"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094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cap="all">
                <a:solidFill>
                  <a:srgbClr val="4590B8"/>
                </a:solidFill>
                <a:latin typeface="Gill Sans MT" panose="020B0502020104020203"/>
              </a:rPr>
              <a:t>© 2022 ARC-PA.  All rights reserved</a:t>
            </a:r>
            <a:endParaRPr lang="en-US"/>
          </a:p>
        </p:txBody>
      </p:sp>
      <p:sp>
        <p:nvSpPr>
          <p:cNvPr id="6" name="Slide Number Placeholder 5"/>
          <p:cNvSpPr>
            <a:spLocks noGrp="1"/>
          </p:cNvSpPr>
          <p:nvPr>
            <p:ph type="sldNum" sz="quarter" idx="12"/>
          </p:nvPr>
        </p:nvSpPr>
        <p:spPr/>
        <p:txBody>
          <a:bodyPr/>
          <a:lstStyle/>
          <a:p>
            <a:pPr>
              <a:defRPr/>
            </a:pPr>
            <a:fld id="{5B356808-90B6-4A00-A4FD-AD7C88DB8750}" type="slidenum">
              <a:rPr lang="en-US" smtClean="0"/>
              <a:pPr>
                <a:defRPr/>
              </a:pPr>
              <a:t>‹#›</a:t>
            </a:fld>
            <a:endParaRPr lang="en-US"/>
          </a:p>
        </p:txBody>
      </p:sp>
    </p:spTree>
    <p:extLst>
      <p:ext uri="{BB962C8B-B14F-4D97-AF65-F5344CB8AC3E}">
        <p14:creationId xmlns:p14="http://schemas.microsoft.com/office/powerpoint/2010/main" val="2584989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solidFill>
                  <a:schemeClr val="tx2">
                    <a:lumMod val="75000"/>
                  </a:schemeClr>
                </a:solidFill>
              </a:defRPr>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cap="all">
                <a:solidFill>
                  <a:srgbClr val="4590B8"/>
                </a:solidFill>
                <a:latin typeface="Gill Sans MT" panose="020B0502020104020203"/>
              </a:rPr>
              <a:t>© 2022 ARC-PA.  All rights reserved</a:t>
            </a:r>
            <a:endParaRPr lang="en-US"/>
          </a:p>
        </p:txBody>
      </p:sp>
      <p:sp>
        <p:nvSpPr>
          <p:cNvPr id="6" name="Slide Number Placeholder 5"/>
          <p:cNvSpPr>
            <a:spLocks noGrp="1"/>
          </p:cNvSpPr>
          <p:nvPr>
            <p:ph type="sldNum" sz="quarter" idx="12"/>
          </p:nvPr>
        </p:nvSpPr>
        <p:spPr/>
        <p:txBody>
          <a:bodyPr/>
          <a:lstStyle/>
          <a:p>
            <a:pPr>
              <a:defRPr/>
            </a:pPr>
            <a:fld id="{5B356808-90B6-4A00-A4FD-AD7C88DB8750}"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18236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solidFill>
                  <a:schemeClr val="tx2">
                    <a:lumMod val="75000"/>
                  </a:schemeClr>
                </a:solidFill>
              </a:defRPr>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457200" y="6492875"/>
            <a:ext cx="4622973" cy="365125"/>
          </a:xfrm>
        </p:spPr>
        <p:txBody>
          <a:bodyPr/>
          <a:lstStyle/>
          <a:p>
            <a:pPr>
              <a:defRPr/>
            </a:pPr>
            <a:r>
              <a:rPr lang="en-US" cap="all">
                <a:solidFill>
                  <a:srgbClr val="4590B8"/>
                </a:solidFill>
                <a:latin typeface="Gill Sans MT" panose="020B0502020104020203"/>
              </a:rPr>
              <a:t>© 2022 ARC-PA.  All rights reserved</a:t>
            </a:r>
            <a:endParaRPr lang="en-US"/>
          </a:p>
        </p:txBody>
      </p:sp>
      <p:sp>
        <p:nvSpPr>
          <p:cNvPr id="6" name="Slide Number Placeholder 5"/>
          <p:cNvSpPr>
            <a:spLocks noGrp="1"/>
          </p:cNvSpPr>
          <p:nvPr>
            <p:ph type="sldNum" sz="quarter" idx="12"/>
          </p:nvPr>
        </p:nvSpPr>
        <p:spPr/>
        <p:txBody>
          <a:bodyPr/>
          <a:lstStyle/>
          <a:p>
            <a:pPr>
              <a:defRPr/>
            </a:pPr>
            <a:fld id="{5B356808-90B6-4A00-A4FD-AD7C88DB8750}" type="slidenum">
              <a:rPr lang="en-US" smtClean="0"/>
              <a:pPr>
                <a:defRPr/>
              </a:pPr>
              <a:t>‹#›</a:t>
            </a:fld>
            <a:endParaRPr lang="en-US"/>
          </a:p>
        </p:txBody>
      </p:sp>
    </p:spTree>
    <p:extLst>
      <p:ext uri="{BB962C8B-B14F-4D97-AF65-F5344CB8AC3E}">
        <p14:creationId xmlns:p14="http://schemas.microsoft.com/office/powerpoint/2010/main" val="201428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457200" y="6481310"/>
            <a:ext cx="4622973" cy="365125"/>
          </a:xfrm>
        </p:spPr>
        <p:txBody>
          <a:bodyPr/>
          <a:lstStyle/>
          <a:p>
            <a:pPr>
              <a:defRPr/>
            </a:pPr>
            <a:r>
              <a:rPr lang="en-US" cap="all">
                <a:solidFill>
                  <a:srgbClr val="4590B8"/>
                </a:solidFill>
                <a:latin typeface="Gill Sans MT" panose="020B0502020104020203"/>
              </a:rPr>
              <a:t>© 2022 ARC-PA.  All rights reserved</a:t>
            </a:r>
            <a:endParaRPr lang="en-US"/>
          </a:p>
        </p:txBody>
      </p:sp>
      <p:sp>
        <p:nvSpPr>
          <p:cNvPr id="6" name="Slide Number Placeholder 5"/>
          <p:cNvSpPr>
            <a:spLocks noGrp="1"/>
          </p:cNvSpPr>
          <p:nvPr>
            <p:ph type="sldNum" sz="quarter" idx="12"/>
          </p:nvPr>
        </p:nvSpPr>
        <p:spPr/>
        <p:txBody>
          <a:bodyPr/>
          <a:lstStyle/>
          <a:p>
            <a:pPr>
              <a:defRPr/>
            </a:pPr>
            <a:fld id="{490FCF6E-AA92-40F4-9F94-FA26ED24AD62}" type="slidenum">
              <a:rPr lang="en-US" smtClean="0"/>
              <a:pPr>
                <a:defRPr/>
              </a:pPr>
              <a:t>‹#›</a:t>
            </a:fld>
            <a:endParaRPr lang="en-US"/>
          </a:p>
        </p:txBody>
      </p:sp>
    </p:spTree>
    <p:extLst>
      <p:ext uri="{BB962C8B-B14F-4D97-AF65-F5344CB8AC3E}">
        <p14:creationId xmlns:p14="http://schemas.microsoft.com/office/powerpoint/2010/main" val="1577686433"/>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lvl1pPr>
              <a:defRPr>
                <a:solidFill>
                  <a:schemeClr val="tx2">
                    <a:lumMod val="75000"/>
                  </a:schemeClr>
                </a:solidFill>
              </a:defRPr>
            </a:lvl1pP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457200" y="6464057"/>
            <a:ext cx="4622973" cy="365125"/>
          </a:xfrm>
        </p:spPr>
        <p:txBody>
          <a:bodyPr/>
          <a:lstStyle/>
          <a:p>
            <a:pPr>
              <a:defRPr/>
            </a:pPr>
            <a:r>
              <a:rPr lang="en-US" cap="all">
                <a:solidFill>
                  <a:srgbClr val="4590B8"/>
                </a:solidFill>
                <a:latin typeface="Gill Sans MT" panose="020B0502020104020203"/>
              </a:rPr>
              <a:t>© 2022 ARC-PA.  All rights reserved</a:t>
            </a:r>
            <a:endParaRPr lang="en-US"/>
          </a:p>
        </p:txBody>
      </p:sp>
      <p:sp>
        <p:nvSpPr>
          <p:cNvPr id="6" name="Slide Number Placeholder 5"/>
          <p:cNvSpPr>
            <a:spLocks noGrp="1"/>
          </p:cNvSpPr>
          <p:nvPr>
            <p:ph type="sldNum" sz="quarter" idx="12"/>
          </p:nvPr>
        </p:nvSpPr>
        <p:spPr/>
        <p:txBody>
          <a:bodyPr/>
          <a:lstStyle/>
          <a:p>
            <a:pPr>
              <a:defRPr/>
            </a:pPr>
            <a:fld id="{5BAE4194-5C71-432D-B558-358B35EA6E7F}" type="slidenum">
              <a:rPr lang="en-US" smtClean="0"/>
              <a:pPr>
                <a:defRPr/>
              </a:pPr>
              <a:t>‹#›</a:t>
            </a:fld>
            <a:endParaRPr lang="en-US"/>
          </a:p>
        </p:txBody>
      </p:sp>
    </p:spTree>
    <p:extLst>
      <p:ext uri="{BB962C8B-B14F-4D97-AF65-F5344CB8AC3E}">
        <p14:creationId xmlns:p14="http://schemas.microsoft.com/office/powerpoint/2010/main" val="3258806539"/>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lvl1pPr>
              <a:defRPr>
                <a:solidFill>
                  <a:schemeClr val="tx2">
                    <a:lumMod val="75000"/>
                  </a:schemeClr>
                </a:solidFill>
              </a:defRPr>
            </a:lvl1pPr>
          </a:lstStyle>
          <a:p>
            <a:r>
              <a:rPr lang="en-US"/>
              <a:t>Click to edit Master title style</a:t>
            </a:r>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a:xfrm>
            <a:off x="419819" y="6492875"/>
            <a:ext cx="4622973" cy="365125"/>
          </a:xfrm>
        </p:spPr>
        <p:txBody>
          <a:bodyPr/>
          <a:lstStyle>
            <a:lvl1pPr>
              <a:defRPr/>
            </a:lvl1pPr>
          </a:lstStyle>
          <a:p>
            <a:pPr>
              <a:defRPr/>
            </a:pPr>
            <a:r>
              <a:rPr lang="en-US" cap="all">
                <a:solidFill>
                  <a:srgbClr val="4590B8"/>
                </a:solidFill>
                <a:latin typeface="Gill Sans MT" panose="020B0502020104020203"/>
              </a:rPr>
              <a:t>© 2022 ARC-PA.  All rights reserved</a:t>
            </a:r>
            <a:endParaRPr lang="en-US"/>
          </a:p>
        </p:txBody>
      </p:sp>
      <p:sp>
        <p:nvSpPr>
          <p:cNvPr id="7" name="Slide Number Placeholder 5"/>
          <p:cNvSpPr>
            <a:spLocks noGrp="1"/>
          </p:cNvSpPr>
          <p:nvPr>
            <p:ph type="sldNum" sz="quarter" idx="12"/>
          </p:nvPr>
        </p:nvSpPr>
        <p:spPr/>
        <p:txBody>
          <a:bodyPr/>
          <a:lstStyle>
            <a:lvl1pPr>
              <a:defRPr/>
            </a:lvl1pPr>
          </a:lstStyle>
          <a:p>
            <a:pPr>
              <a:defRPr/>
            </a:pPr>
            <a:fld id="{2EA427B5-DB0D-4A5C-8D3E-A0DD333BE65D}" type="slidenum">
              <a:rPr lang="en-US"/>
              <a:pPr>
                <a:defRPr/>
              </a:pPr>
              <a:t>‹#›</a:t>
            </a:fld>
            <a:endParaRPr lang="en-US"/>
          </a:p>
        </p:txBody>
      </p:sp>
    </p:spTree>
    <p:extLst>
      <p:ext uri="{BB962C8B-B14F-4D97-AF65-F5344CB8AC3E}">
        <p14:creationId xmlns:p14="http://schemas.microsoft.com/office/powerpoint/2010/main" val="2013293775"/>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r>
              <a:rPr lang="en-US"/>
              <a:t>© 2022 ARC-PA.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F2C9652F-899D-4AE7-9598-C8FCE94E7744}" type="slidenum">
              <a:rPr lang="en-US" smtClean="0"/>
              <a:pPr>
                <a:defRPr/>
              </a:pPr>
              <a:t>‹#›</a:t>
            </a:fld>
            <a:endParaRPr lang="en-US"/>
          </a:p>
        </p:txBody>
      </p:sp>
    </p:spTree>
    <p:extLst>
      <p:ext uri="{BB962C8B-B14F-4D97-AF65-F5344CB8AC3E}">
        <p14:creationId xmlns:p14="http://schemas.microsoft.com/office/powerpoint/2010/main" val="4168762408"/>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 2022 ARC-PA.  All rights reserved</a:t>
            </a:r>
          </a:p>
        </p:txBody>
      </p:sp>
      <p:sp>
        <p:nvSpPr>
          <p:cNvPr id="6" name="Slide Number Placeholder 5"/>
          <p:cNvSpPr>
            <a:spLocks noGrp="1"/>
          </p:cNvSpPr>
          <p:nvPr>
            <p:ph type="sldNum" sz="quarter" idx="12"/>
          </p:nvPr>
        </p:nvSpPr>
        <p:spPr/>
        <p:txBody>
          <a:bodyPr/>
          <a:lstStyle/>
          <a:p>
            <a:pPr>
              <a:defRPr/>
            </a:pPr>
            <a:fld id="{EC806538-F9AD-4CEE-B520-31462555B64C}" type="slidenum">
              <a:rPr lang="en-US" smtClean="0"/>
              <a:pPr>
                <a:defRPr/>
              </a:pPr>
              <a:t>‹#›</a:t>
            </a:fld>
            <a:endParaRPr lang="en-US"/>
          </a:p>
        </p:txBody>
      </p:sp>
    </p:spTree>
    <p:extLst>
      <p:ext uri="{BB962C8B-B14F-4D97-AF65-F5344CB8AC3E}">
        <p14:creationId xmlns:p14="http://schemas.microsoft.com/office/powerpoint/2010/main" val="220699391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6347713" cy="1320800"/>
          </a:xfrm>
        </p:spPr>
        <p:txBody>
          <a:bodyPr>
            <a:normAutofit/>
          </a:bodyPr>
          <a:lstStyle>
            <a:lvl1pPr>
              <a:defRPr sz="3600">
                <a:solidFill>
                  <a:schemeClr val="tx2">
                    <a:lumMod val="75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vl1pPr>
            <a:lvl2pPr marL="742950" indent="-28575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457200" y="6492875"/>
            <a:ext cx="4622973" cy="365125"/>
          </a:xfrm>
        </p:spPr>
        <p:txBody>
          <a:bodyPr/>
          <a:lstStyle/>
          <a:p>
            <a:pPr>
              <a:defRPr/>
            </a:pPr>
            <a:r>
              <a:rPr lang="en-US" cap="all">
                <a:solidFill>
                  <a:srgbClr val="4590B8"/>
                </a:solidFill>
                <a:latin typeface="Gill Sans MT" panose="020B0502020104020203"/>
              </a:rPr>
              <a:t>© 2022 ARC-PA.  All rights reserved</a:t>
            </a:r>
            <a:endParaRPr lang="en-US"/>
          </a:p>
        </p:txBody>
      </p:sp>
      <p:sp>
        <p:nvSpPr>
          <p:cNvPr id="6" name="Slide Number Placeholder 5"/>
          <p:cNvSpPr>
            <a:spLocks noGrp="1"/>
          </p:cNvSpPr>
          <p:nvPr>
            <p:ph type="sldNum" sz="quarter" idx="12"/>
          </p:nvPr>
        </p:nvSpPr>
        <p:spPr/>
        <p:txBody>
          <a:bodyPr/>
          <a:lstStyle/>
          <a:p>
            <a:pPr>
              <a:defRPr/>
            </a:pPr>
            <a:fld id="{DB0296B6-8F60-4159-A34B-1FB673A9FB36}" type="slidenum">
              <a:rPr lang="en-US" smtClean="0"/>
              <a:pPr>
                <a:defRPr/>
              </a:pPr>
              <a:t>‹#›</a:t>
            </a:fld>
            <a:endParaRPr lang="en-US"/>
          </a:p>
        </p:txBody>
      </p:sp>
    </p:spTree>
    <p:extLst>
      <p:ext uri="{BB962C8B-B14F-4D97-AF65-F5344CB8AC3E}">
        <p14:creationId xmlns:p14="http://schemas.microsoft.com/office/powerpoint/2010/main" val="324808281"/>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r>
              <a:rPr lang="en-US"/>
              <a:t>© 2022 ARC-PA.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016FAA49-0F94-4B53-ABB6-8FA8FE267C33}" type="slidenum">
              <a:rPr lang="en-US" smtClean="0"/>
              <a:pPr>
                <a:defRPr/>
              </a:pPr>
              <a:t>‹#›</a:t>
            </a:fld>
            <a:endParaRPr lang="en-US"/>
          </a:p>
        </p:txBody>
      </p:sp>
    </p:spTree>
    <p:extLst>
      <p:ext uri="{BB962C8B-B14F-4D97-AF65-F5344CB8AC3E}">
        <p14:creationId xmlns:p14="http://schemas.microsoft.com/office/powerpoint/2010/main" val="1336960145"/>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 2022 ARC-PA.  All rights reserved</a:t>
            </a:r>
          </a:p>
        </p:txBody>
      </p:sp>
      <p:sp>
        <p:nvSpPr>
          <p:cNvPr id="7" name="Slide Number Placeholder 6"/>
          <p:cNvSpPr>
            <a:spLocks noGrp="1"/>
          </p:cNvSpPr>
          <p:nvPr>
            <p:ph type="sldNum" sz="quarter" idx="12"/>
          </p:nvPr>
        </p:nvSpPr>
        <p:spPr/>
        <p:txBody>
          <a:bodyPr/>
          <a:lstStyle/>
          <a:p>
            <a:pPr>
              <a:defRPr/>
            </a:pPr>
            <a:fld id="{EEED6194-5472-4ADF-A840-055CEFEB9F9D}" type="slidenum">
              <a:rPr lang="en-US" smtClean="0"/>
              <a:pPr>
                <a:defRPr/>
              </a:pPr>
              <a:t>‹#›</a:t>
            </a:fld>
            <a:endParaRPr lang="en-US"/>
          </a:p>
        </p:txBody>
      </p:sp>
    </p:spTree>
    <p:extLst>
      <p:ext uri="{BB962C8B-B14F-4D97-AF65-F5344CB8AC3E}">
        <p14:creationId xmlns:p14="http://schemas.microsoft.com/office/powerpoint/2010/main" val="2017875599"/>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 2022 ARC-PA.  All rights reserved</a:t>
            </a:r>
          </a:p>
        </p:txBody>
      </p:sp>
      <p:sp>
        <p:nvSpPr>
          <p:cNvPr id="9" name="Slide Number Placeholder 8"/>
          <p:cNvSpPr>
            <a:spLocks noGrp="1"/>
          </p:cNvSpPr>
          <p:nvPr>
            <p:ph type="sldNum" sz="quarter" idx="12"/>
          </p:nvPr>
        </p:nvSpPr>
        <p:spPr/>
        <p:txBody>
          <a:bodyPr/>
          <a:lstStyle/>
          <a:p>
            <a:pPr>
              <a:defRPr/>
            </a:pPr>
            <a:fld id="{0720784B-A252-4931-B616-34EC1F08AAE0}" type="slidenum">
              <a:rPr lang="en-US" smtClean="0"/>
              <a:pPr>
                <a:defRPr/>
              </a:pPr>
              <a:t>‹#›</a:t>
            </a:fld>
            <a:endParaRPr lang="en-US"/>
          </a:p>
        </p:txBody>
      </p:sp>
    </p:spTree>
    <p:extLst>
      <p:ext uri="{BB962C8B-B14F-4D97-AF65-F5344CB8AC3E}">
        <p14:creationId xmlns:p14="http://schemas.microsoft.com/office/powerpoint/2010/main" val="3520882415"/>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 2022 ARC-PA.  All rights reserved</a:t>
            </a:r>
          </a:p>
        </p:txBody>
      </p:sp>
      <p:sp>
        <p:nvSpPr>
          <p:cNvPr id="5" name="Slide Number Placeholder 4"/>
          <p:cNvSpPr>
            <a:spLocks noGrp="1"/>
          </p:cNvSpPr>
          <p:nvPr>
            <p:ph type="sldNum" sz="quarter" idx="12"/>
          </p:nvPr>
        </p:nvSpPr>
        <p:spPr/>
        <p:txBody>
          <a:bodyPr/>
          <a:lstStyle/>
          <a:p>
            <a:pPr>
              <a:defRPr/>
            </a:pPr>
            <a:fld id="{5A8B9525-34B4-464A-AAFE-539A449373E1}" type="slidenum">
              <a:rPr lang="en-US" smtClean="0"/>
              <a:pPr>
                <a:defRPr/>
              </a:pPr>
              <a:t>‹#›</a:t>
            </a:fld>
            <a:endParaRPr lang="en-US"/>
          </a:p>
        </p:txBody>
      </p:sp>
    </p:spTree>
    <p:extLst>
      <p:ext uri="{BB962C8B-B14F-4D97-AF65-F5344CB8AC3E}">
        <p14:creationId xmlns:p14="http://schemas.microsoft.com/office/powerpoint/2010/main" val="801919545"/>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 2022 ARC-PA.  All rights reserved</a:t>
            </a:r>
          </a:p>
        </p:txBody>
      </p:sp>
      <p:sp>
        <p:nvSpPr>
          <p:cNvPr id="4" name="Slide Number Placeholder 3"/>
          <p:cNvSpPr>
            <a:spLocks noGrp="1"/>
          </p:cNvSpPr>
          <p:nvPr>
            <p:ph type="sldNum" sz="quarter" idx="12"/>
          </p:nvPr>
        </p:nvSpPr>
        <p:spPr/>
        <p:txBody>
          <a:bodyPr/>
          <a:lstStyle/>
          <a:p>
            <a:pPr>
              <a:defRPr/>
            </a:pPr>
            <a:fld id="{B3823001-9F45-4E55-8B21-F62B0AB15388}" type="slidenum">
              <a:rPr lang="en-US" smtClean="0"/>
              <a:pPr>
                <a:defRPr/>
              </a:pPr>
              <a:t>‹#›</a:t>
            </a:fld>
            <a:endParaRPr lang="en-US"/>
          </a:p>
        </p:txBody>
      </p:sp>
    </p:spTree>
    <p:extLst>
      <p:ext uri="{BB962C8B-B14F-4D97-AF65-F5344CB8AC3E}">
        <p14:creationId xmlns:p14="http://schemas.microsoft.com/office/powerpoint/2010/main" val="2389202188"/>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r>
              <a:rPr lang="en-US"/>
              <a:t>© 2022 ARC-PA.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AB0657CC-4CB7-465D-83D4-EF2CF466702A}" type="slidenum">
              <a:rPr lang="en-US" smtClean="0"/>
              <a:pPr>
                <a:defRPr/>
              </a:pPr>
              <a:t>‹#›</a:t>
            </a:fld>
            <a:endParaRPr lang="en-US"/>
          </a:p>
        </p:txBody>
      </p:sp>
    </p:spTree>
    <p:extLst>
      <p:ext uri="{BB962C8B-B14F-4D97-AF65-F5344CB8AC3E}">
        <p14:creationId xmlns:p14="http://schemas.microsoft.com/office/powerpoint/2010/main" val="1762387308"/>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 2022 ARC-PA.  All rights reserved</a:t>
            </a:r>
          </a:p>
        </p:txBody>
      </p:sp>
      <p:sp>
        <p:nvSpPr>
          <p:cNvPr id="7" name="Slide Number Placeholder 6"/>
          <p:cNvSpPr>
            <a:spLocks noGrp="1"/>
          </p:cNvSpPr>
          <p:nvPr>
            <p:ph type="sldNum" sz="quarter" idx="12"/>
          </p:nvPr>
        </p:nvSpPr>
        <p:spPr/>
        <p:txBody>
          <a:bodyPr/>
          <a:lstStyle/>
          <a:p>
            <a:pPr>
              <a:defRPr/>
            </a:pPr>
            <a:fld id="{B3412595-81B3-4638-89D8-BA01C6AC2198}" type="slidenum">
              <a:rPr lang="en-US" smtClean="0"/>
              <a:pPr>
                <a:defRPr/>
              </a:pPr>
              <a:t>‹#›</a:t>
            </a:fld>
            <a:endParaRPr lang="en-US"/>
          </a:p>
        </p:txBody>
      </p:sp>
    </p:spTree>
    <p:extLst>
      <p:ext uri="{BB962C8B-B14F-4D97-AF65-F5344CB8AC3E}">
        <p14:creationId xmlns:p14="http://schemas.microsoft.com/office/powerpoint/2010/main" val="2894126746"/>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 2022 ARC-PA.  All rights reserved</a:t>
            </a:r>
          </a:p>
        </p:txBody>
      </p:sp>
      <p:sp>
        <p:nvSpPr>
          <p:cNvPr id="6" name="Slide Number Placeholder 5"/>
          <p:cNvSpPr>
            <a:spLocks noGrp="1"/>
          </p:cNvSpPr>
          <p:nvPr>
            <p:ph type="sldNum" sz="quarter" idx="12"/>
          </p:nvPr>
        </p:nvSpPr>
        <p:spPr/>
        <p:txBody>
          <a:bodyPr/>
          <a:lstStyle/>
          <a:p>
            <a:pPr>
              <a:defRPr/>
            </a:pPr>
            <a:fld id="{D8392010-F028-4368-9B62-7B9E2656BD98}" type="slidenum">
              <a:rPr lang="en-US" smtClean="0"/>
              <a:pPr>
                <a:defRPr/>
              </a:pPr>
              <a:t>‹#›</a:t>
            </a:fld>
            <a:endParaRPr lang="en-US"/>
          </a:p>
        </p:txBody>
      </p:sp>
    </p:spTree>
    <p:extLst>
      <p:ext uri="{BB962C8B-B14F-4D97-AF65-F5344CB8AC3E}">
        <p14:creationId xmlns:p14="http://schemas.microsoft.com/office/powerpoint/2010/main" val="1474039721"/>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pPr>
              <a:defRPr/>
            </a:pPr>
            <a:endParaRPr lang="en-US"/>
          </a:p>
        </p:txBody>
      </p:sp>
      <p:sp>
        <p:nvSpPr>
          <p:cNvPr id="5" name="Footer Placeholder 4"/>
          <p:cNvSpPr>
            <a:spLocks noGrp="1"/>
          </p:cNvSpPr>
          <p:nvPr>
            <p:ph type="ftr" sz="quarter" idx="11"/>
          </p:nvPr>
        </p:nvSpPr>
        <p:spPr>
          <a:xfrm>
            <a:off x="581192" y="5951810"/>
            <a:ext cx="5922209" cy="365125"/>
          </a:xfrm>
        </p:spPr>
        <p:txBody>
          <a:bodyPr/>
          <a:lstStyle/>
          <a:p>
            <a:pPr>
              <a:defRPr/>
            </a:pPr>
            <a:r>
              <a:rPr lang="en-US"/>
              <a:t>© 2022 ARC-PA.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EF32A760-0252-42B4-8F20-9CD36BB91379}" type="slidenum">
              <a:rPr lang="en-US" smtClean="0"/>
              <a:pPr>
                <a:defRPr/>
              </a:pPr>
              <a:t>‹#›</a:t>
            </a:fld>
            <a:endParaRPr lang="en-US"/>
          </a:p>
        </p:txBody>
      </p:sp>
    </p:spTree>
    <p:extLst>
      <p:ext uri="{BB962C8B-B14F-4D97-AF65-F5344CB8AC3E}">
        <p14:creationId xmlns:p14="http://schemas.microsoft.com/office/powerpoint/2010/main" val="3382298404"/>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4A07483-55A6-4AA4-9F04-8427338E0E8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 2022 ARC-PA.  All rights reserved</a:t>
            </a:r>
          </a:p>
        </p:txBody>
      </p:sp>
    </p:spTree>
    <p:extLst>
      <p:ext uri="{BB962C8B-B14F-4D97-AF65-F5344CB8AC3E}">
        <p14:creationId xmlns:p14="http://schemas.microsoft.com/office/powerpoint/2010/main" val="60918524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457200" y="6492875"/>
            <a:ext cx="4622973" cy="365125"/>
          </a:xfrm>
        </p:spPr>
        <p:txBody>
          <a:bodyPr/>
          <a:lstStyle/>
          <a:p>
            <a:pPr>
              <a:defRPr/>
            </a:pPr>
            <a:r>
              <a:rPr lang="en-US" cap="all">
                <a:solidFill>
                  <a:srgbClr val="4590B8"/>
                </a:solidFill>
                <a:latin typeface="Gill Sans MT" panose="020B0502020104020203"/>
              </a:rPr>
              <a:t>© 2022 ARC-PA.  All rights reserved</a:t>
            </a:r>
            <a:endParaRPr lang="en-US"/>
          </a:p>
        </p:txBody>
      </p:sp>
      <p:sp>
        <p:nvSpPr>
          <p:cNvPr id="6" name="Slide Number Placeholder 5"/>
          <p:cNvSpPr>
            <a:spLocks noGrp="1"/>
          </p:cNvSpPr>
          <p:nvPr>
            <p:ph type="sldNum" sz="quarter" idx="12"/>
          </p:nvPr>
        </p:nvSpPr>
        <p:spPr/>
        <p:txBody>
          <a:bodyPr/>
          <a:lstStyle/>
          <a:p>
            <a:pPr>
              <a:defRPr/>
            </a:pPr>
            <a:fld id="{D8A637B8-95A4-4419-A7D6-78978E8E4C1B}" type="slidenum">
              <a:rPr lang="en-US" smtClean="0"/>
              <a:pPr>
                <a:defRPr/>
              </a:pPr>
              <a:t>‹#›</a:t>
            </a:fld>
            <a:endParaRPr lang="en-US"/>
          </a:p>
        </p:txBody>
      </p:sp>
    </p:spTree>
    <p:extLst>
      <p:ext uri="{BB962C8B-B14F-4D97-AF65-F5344CB8AC3E}">
        <p14:creationId xmlns:p14="http://schemas.microsoft.com/office/powerpoint/2010/main" val="1380473588"/>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lvl1pPr>
              <a:defRPr>
                <a:solidFill>
                  <a:schemeClr val="tx2">
                    <a:lumMod val="75000"/>
                  </a:schemeClr>
                </a:solidFill>
              </a:defRPr>
            </a:lvl1p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426999" y="6489937"/>
            <a:ext cx="4622973" cy="365125"/>
          </a:xfrm>
        </p:spPr>
        <p:txBody>
          <a:bodyPr/>
          <a:lstStyle/>
          <a:p>
            <a:pPr>
              <a:defRPr/>
            </a:pPr>
            <a:r>
              <a:rPr lang="en-US" cap="all">
                <a:solidFill>
                  <a:srgbClr val="4590B8"/>
                </a:solidFill>
                <a:latin typeface="Gill Sans MT" panose="020B0502020104020203"/>
              </a:rPr>
              <a:t>© 2022 ARC-PA.  All rights reserved</a:t>
            </a:r>
            <a:endParaRPr lang="en-US"/>
          </a:p>
        </p:txBody>
      </p:sp>
      <p:sp>
        <p:nvSpPr>
          <p:cNvPr id="7" name="Slide Number Placeholder 6"/>
          <p:cNvSpPr>
            <a:spLocks noGrp="1"/>
          </p:cNvSpPr>
          <p:nvPr>
            <p:ph type="sldNum" sz="quarter" idx="12"/>
          </p:nvPr>
        </p:nvSpPr>
        <p:spPr/>
        <p:txBody>
          <a:bodyPr/>
          <a:lstStyle/>
          <a:p>
            <a:pPr>
              <a:defRPr/>
            </a:pPr>
            <a:fld id="{F0A81D6A-9E5B-47AF-A6C7-9858E0D24D30}" type="slidenum">
              <a:rPr lang="en-US" smtClean="0"/>
              <a:pPr>
                <a:defRPr/>
              </a:pPr>
              <a:t>‹#›</a:t>
            </a:fld>
            <a:endParaRPr lang="en-US"/>
          </a:p>
        </p:txBody>
      </p:sp>
    </p:spTree>
    <p:extLst>
      <p:ext uri="{BB962C8B-B14F-4D97-AF65-F5344CB8AC3E}">
        <p14:creationId xmlns:p14="http://schemas.microsoft.com/office/powerpoint/2010/main" val="950715505"/>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lvl1pPr marL="285750" indent="-285750">
              <a:buFont typeface="Wingdings" panose="05000000000000000000" pitchFamily="2" charset="2"/>
              <a:buChar char="§"/>
              <a:defRPr/>
            </a:lvl1pPr>
            <a:lvl2pPr marL="742950" indent="-285750">
              <a:buFont typeface="Wingdings" panose="05000000000000000000" pitchFamily="2" charset="2"/>
              <a:buChar char="§"/>
              <a:defRPr/>
            </a:lvl2pPr>
            <a:lvl3pPr marL="1200150" indent="-285750">
              <a:buFont typeface="Wingdings" panose="05000000000000000000" pitchFamily="2" charset="2"/>
              <a:buChar char="§"/>
              <a:defRPr/>
            </a:lvl3pPr>
            <a:lvl4pPr marL="1543050" indent="-171450">
              <a:buFont typeface="Wingdings" panose="05000000000000000000" pitchFamily="2" charset="2"/>
              <a:buChar char="§"/>
              <a:defRPr/>
            </a:lvl4pPr>
            <a:lvl5pPr marL="2000250" indent="-1714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lvl1pPr marL="342900" indent="-342900">
              <a:buFont typeface="Wingdings" panose="05000000000000000000" pitchFamily="2" charset="2"/>
              <a:buChar char="§"/>
              <a:defRPr/>
            </a:lvl1pPr>
            <a:lvl2pPr marL="742950" indent="-28575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457200" y="6481310"/>
            <a:ext cx="4622973" cy="365125"/>
          </a:xfrm>
        </p:spPr>
        <p:txBody>
          <a:bodyPr/>
          <a:lstStyle/>
          <a:p>
            <a:pPr>
              <a:defRPr/>
            </a:pPr>
            <a:r>
              <a:rPr lang="en-US" cap="all">
                <a:solidFill>
                  <a:srgbClr val="4590B8"/>
                </a:solidFill>
                <a:latin typeface="Gill Sans MT" panose="020B0502020104020203"/>
              </a:rPr>
              <a:t>© 2022 ARC-PA.  All rights reserved</a:t>
            </a:r>
            <a:endParaRPr lang="en-US"/>
          </a:p>
        </p:txBody>
      </p:sp>
      <p:sp>
        <p:nvSpPr>
          <p:cNvPr id="9" name="Slide Number Placeholder 8"/>
          <p:cNvSpPr>
            <a:spLocks noGrp="1"/>
          </p:cNvSpPr>
          <p:nvPr>
            <p:ph type="sldNum" sz="quarter" idx="12"/>
          </p:nvPr>
        </p:nvSpPr>
        <p:spPr/>
        <p:txBody>
          <a:bodyPr/>
          <a:lstStyle/>
          <a:p>
            <a:pPr>
              <a:defRPr/>
            </a:pPr>
            <a:fld id="{AAAD4193-3932-4D91-9EE1-4F7D11856AED}" type="slidenum">
              <a:rPr lang="en-US" smtClean="0"/>
              <a:pPr>
                <a:defRPr/>
              </a:pPr>
              <a:t>‹#›</a:t>
            </a:fld>
            <a:endParaRPr lang="en-US"/>
          </a:p>
        </p:txBody>
      </p:sp>
    </p:spTree>
    <p:extLst>
      <p:ext uri="{BB962C8B-B14F-4D97-AF65-F5344CB8AC3E}">
        <p14:creationId xmlns:p14="http://schemas.microsoft.com/office/powerpoint/2010/main" val="2113153805"/>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lvl1pPr>
              <a:defRPr>
                <a:solidFill>
                  <a:schemeClr val="tx2">
                    <a:lumMod val="75000"/>
                  </a:schemeClr>
                </a:solidFill>
              </a:defRPr>
            </a:lvl1p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a:xfrm>
            <a:off x="457200" y="6492875"/>
            <a:ext cx="4622973" cy="365125"/>
          </a:xfrm>
        </p:spPr>
        <p:txBody>
          <a:bodyPr/>
          <a:lstStyle/>
          <a:p>
            <a:pPr>
              <a:defRPr/>
            </a:pPr>
            <a:r>
              <a:rPr lang="en-US" cap="all">
                <a:solidFill>
                  <a:srgbClr val="4590B8"/>
                </a:solidFill>
                <a:latin typeface="Gill Sans MT" panose="020B0502020104020203"/>
              </a:rPr>
              <a:t>© 2022 ARC-PA.  All rights reserved</a:t>
            </a:r>
            <a:endParaRPr lang="en-US"/>
          </a:p>
        </p:txBody>
      </p:sp>
      <p:sp>
        <p:nvSpPr>
          <p:cNvPr id="5" name="Slide Number Placeholder 4"/>
          <p:cNvSpPr>
            <a:spLocks noGrp="1"/>
          </p:cNvSpPr>
          <p:nvPr>
            <p:ph type="sldNum" sz="quarter" idx="12"/>
          </p:nvPr>
        </p:nvSpPr>
        <p:spPr/>
        <p:txBody>
          <a:bodyPr/>
          <a:lstStyle/>
          <a:p>
            <a:pPr>
              <a:defRPr/>
            </a:pPr>
            <a:fld id="{79624211-84AC-4B0D-B640-4FE8420DBEC2}" type="slidenum">
              <a:rPr lang="en-US" smtClean="0"/>
              <a:pPr>
                <a:defRPr/>
              </a:pPr>
              <a:t>‹#›</a:t>
            </a:fld>
            <a:endParaRPr lang="en-US"/>
          </a:p>
        </p:txBody>
      </p:sp>
    </p:spTree>
    <p:extLst>
      <p:ext uri="{BB962C8B-B14F-4D97-AF65-F5344CB8AC3E}">
        <p14:creationId xmlns:p14="http://schemas.microsoft.com/office/powerpoint/2010/main" val="589459100"/>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a:xfrm>
            <a:off x="457200" y="6481310"/>
            <a:ext cx="4622973" cy="365125"/>
          </a:xfrm>
        </p:spPr>
        <p:txBody>
          <a:bodyPr/>
          <a:lstStyle/>
          <a:p>
            <a:pPr>
              <a:defRPr/>
            </a:pPr>
            <a:r>
              <a:rPr lang="en-US" cap="all">
                <a:solidFill>
                  <a:srgbClr val="4590B8"/>
                </a:solidFill>
                <a:latin typeface="Gill Sans MT" panose="020B0502020104020203"/>
              </a:rPr>
              <a:t>© 2022 ARC-PA.  All rights reserved</a:t>
            </a:r>
            <a:endParaRPr lang="en-US"/>
          </a:p>
        </p:txBody>
      </p:sp>
      <p:sp>
        <p:nvSpPr>
          <p:cNvPr id="4" name="Slide Number Placeholder 3"/>
          <p:cNvSpPr>
            <a:spLocks noGrp="1"/>
          </p:cNvSpPr>
          <p:nvPr>
            <p:ph type="sldNum" sz="quarter" idx="12"/>
          </p:nvPr>
        </p:nvSpPr>
        <p:spPr/>
        <p:txBody>
          <a:bodyPr/>
          <a:lstStyle/>
          <a:p>
            <a:pPr>
              <a:defRPr/>
            </a:pPr>
            <a:fld id="{46598DBD-8A0B-4FEC-9238-7888B0770B43}" type="slidenum">
              <a:rPr lang="en-US" smtClean="0"/>
              <a:pPr>
                <a:defRPr/>
              </a:pPr>
              <a:t>‹#›</a:t>
            </a:fld>
            <a:endParaRPr lang="en-US"/>
          </a:p>
        </p:txBody>
      </p:sp>
    </p:spTree>
    <p:extLst>
      <p:ext uri="{BB962C8B-B14F-4D97-AF65-F5344CB8AC3E}">
        <p14:creationId xmlns:p14="http://schemas.microsoft.com/office/powerpoint/2010/main" val="860718385"/>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solidFill>
                  <a:schemeClr val="tx2">
                    <a:lumMod val="75000"/>
                  </a:schemeClr>
                </a:solidFill>
              </a:defRPr>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lvl1pPr marL="342900" indent="-342900">
              <a:buFont typeface="Wingdings" panose="05000000000000000000" pitchFamily="2" charset="2"/>
              <a:buChar char="§"/>
              <a:defRPr/>
            </a:lvl1pPr>
            <a:lvl2pPr marL="742950" indent="-28575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457200" y="6492875"/>
            <a:ext cx="4622973" cy="365125"/>
          </a:xfrm>
        </p:spPr>
        <p:txBody>
          <a:bodyPr/>
          <a:lstStyle/>
          <a:p>
            <a:pPr>
              <a:defRPr/>
            </a:pPr>
            <a:r>
              <a:rPr lang="en-US" cap="all">
                <a:solidFill>
                  <a:srgbClr val="4590B8"/>
                </a:solidFill>
                <a:latin typeface="Gill Sans MT" panose="020B0502020104020203"/>
              </a:rPr>
              <a:t>© 2022 ARC-PA.  All rights reserved</a:t>
            </a:r>
            <a:endParaRPr lang="en-US"/>
          </a:p>
        </p:txBody>
      </p:sp>
      <p:sp>
        <p:nvSpPr>
          <p:cNvPr id="7" name="Slide Number Placeholder 6"/>
          <p:cNvSpPr>
            <a:spLocks noGrp="1"/>
          </p:cNvSpPr>
          <p:nvPr>
            <p:ph type="sldNum" sz="quarter" idx="12"/>
          </p:nvPr>
        </p:nvSpPr>
        <p:spPr/>
        <p:txBody>
          <a:bodyPr/>
          <a:lstStyle/>
          <a:p>
            <a:pPr>
              <a:defRPr/>
            </a:pPr>
            <a:fld id="{50BD60B8-5B0E-40BC-81D5-80E08FB1EE18}" type="slidenum">
              <a:rPr lang="en-US" smtClean="0"/>
              <a:pPr>
                <a:defRPr/>
              </a:pPr>
              <a:t>‹#›</a:t>
            </a:fld>
            <a:endParaRPr lang="en-US"/>
          </a:p>
        </p:txBody>
      </p:sp>
    </p:spTree>
    <p:extLst>
      <p:ext uri="{BB962C8B-B14F-4D97-AF65-F5344CB8AC3E}">
        <p14:creationId xmlns:p14="http://schemas.microsoft.com/office/powerpoint/2010/main" val="1143994614"/>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solidFill>
                  <a:schemeClr val="tx2">
                    <a:lumMod val="7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457200" y="6481310"/>
            <a:ext cx="4622973" cy="365125"/>
          </a:xfrm>
        </p:spPr>
        <p:txBody>
          <a:bodyPr/>
          <a:lstStyle/>
          <a:p>
            <a:pPr>
              <a:defRPr/>
            </a:pPr>
            <a:r>
              <a:rPr lang="en-US" cap="all">
                <a:solidFill>
                  <a:srgbClr val="4590B8"/>
                </a:solidFill>
                <a:latin typeface="Gill Sans MT" panose="020B0502020104020203"/>
              </a:rPr>
              <a:t>© 2022 ARC-PA.  All rights reserved</a:t>
            </a:r>
            <a:endParaRPr lang="en-US"/>
          </a:p>
        </p:txBody>
      </p:sp>
      <p:sp>
        <p:nvSpPr>
          <p:cNvPr id="7" name="Slide Number Placeholder 6"/>
          <p:cNvSpPr>
            <a:spLocks noGrp="1"/>
          </p:cNvSpPr>
          <p:nvPr>
            <p:ph type="sldNum" sz="quarter" idx="12"/>
          </p:nvPr>
        </p:nvSpPr>
        <p:spPr/>
        <p:txBody>
          <a:bodyPr/>
          <a:lstStyle/>
          <a:p>
            <a:pPr>
              <a:defRPr/>
            </a:pPr>
            <a:fld id="{11F1DB56-F639-47DA-A710-F9786C85E0B5}" type="slidenum">
              <a:rPr lang="en-US" smtClean="0"/>
              <a:pPr>
                <a:defRPr/>
              </a:pPr>
              <a:t>‹#›</a:t>
            </a:fld>
            <a:endParaRPr lang="en-US"/>
          </a:p>
        </p:txBody>
      </p:sp>
    </p:spTree>
    <p:extLst>
      <p:ext uri="{BB962C8B-B14F-4D97-AF65-F5344CB8AC3E}">
        <p14:creationId xmlns:p14="http://schemas.microsoft.com/office/powerpoint/2010/main" val="97287208"/>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 2022 ARC-PA.  All rights reserved</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B356808-90B6-4A00-A4FD-AD7C88DB8750}" type="slidenum">
              <a:rPr lang="en-US" smtClean="0"/>
              <a:pPr>
                <a:defRPr/>
              </a:pPr>
              <a:t>‹#›</a:t>
            </a:fld>
            <a:endParaRPr lang="en-US"/>
          </a:p>
        </p:txBody>
      </p:sp>
    </p:spTree>
    <p:extLst>
      <p:ext uri="{BB962C8B-B14F-4D97-AF65-F5344CB8AC3E}">
        <p14:creationId xmlns:p14="http://schemas.microsoft.com/office/powerpoint/2010/main" val="3216741702"/>
      </p:ext>
    </p:extLst>
  </p:cSld>
  <p:clrMap bg1="lt1" tx1="dk1" bg2="lt2" tx2="dk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 id="2147484953" r:id="rId11"/>
    <p:sldLayoutId id="2147484954" r:id="rId12"/>
    <p:sldLayoutId id="2147484955" r:id="rId13"/>
    <p:sldLayoutId id="2147484956" r:id="rId14"/>
    <p:sldLayoutId id="2147484957" r:id="rId15"/>
    <p:sldLayoutId id="2147484958" r:id="rId16"/>
    <p:sldLayoutId id="2147484959" r:id="rId17"/>
  </p:sldLayoutIdLst>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pPr>
              <a:defRPr/>
            </a:pPr>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pPr>
              <a:defRPr/>
            </a:pPr>
            <a:r>
              <a:rPr lang="en-US"/>
              <a:t>© 2022 ARC-PA.  All rights reserved</a:t>
            </a:r>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pPr>
              <a:defRPr/>
            </a:pPr>
            <a:fld id="{C042F8F7-DE61-4F6A-8B68-9255432BCD94}" type="slidenum">
              <a:rPr lang="en-US" smtClean="0"/>
              <a:pPr>
                <a:defRPr/>
              </a:pPr>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66619614"/>
      </p:ext>
    </p:extLst>
  </p:cSld>
  <p:clrMap bg1="lt1" tx1="dk1" bg2="lt2" tx2="dk2" accent1="accent1" accent2="accent2" accent3="accent3" accent4="accent4" accent5="accent5" accent6="accent6" hlink="hlink" folHlink="folHlink"/>
  <p:sldLayoutIdLst>
    <p:sldLayoutId id="2147484961" r:id="rId1"/>
    <p:sldLayoutId id="2147484962" r:id="rId2"/>
    <p:sldLayoutId id="2147484963" r:id="rId3"/>
    <p:sldLayoutId id="2147484964" r:id="rId4"/>
    <p:sldLayoutId id="2147484965" r:id="rId5"/>
    <p:sldLayoutId id="2147484966" r:id="rId6"/>
    <p:sldLayoutId id="2147484967" r:id="rId7"/>
    <p:sldLayoutId id="2147484968" r:id="rId8"/>
    <p:sldLayoutId id="2147484969" r:id="rId9"/>
    <p:sldLayoutId id="2147484970" r:id="rId10"/>
    <p:sldLayoutId id="2147484971" r:id="rId11"/>
    <p:sldLayoutId id="2147484972" r:id="rId12"/>
  </p:sldLayoutIdLst>
  <p:transition>
    <p:fade thruBlk="1"/>
  </p:transition>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rc-pa.org/accreditation/standards-of-accredit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pixabay.com/en/important-attention-170287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www.optimainfinito.com/2010/09/gtd-por-que-controlar-los-proyectos.html"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ickpik.com/iocenters-conference-room-meeting-room-black-wooden-office-88151"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931773"/>
            <a:ext cx="7772400" cy="2362200"/>
          </a:xfrm>
        </p:spPr>
        <p:txBody>
          <a:bodyPr rtlCol="0">
            <a:normAutofit/>
          </a:bodyPr>
          <a:lstStyle/>
          <a:p>
            <a:pPr eaLnBrk="1" fontAlgn="auto" hangingPunct="1">
              <a:spcAft>
                <a:spcPts val="0"/>
              </a:spcAft>
              <a:defRPr/>
            </a:pPr>
            <a:r>
              <a:rPr lang="en-US" sz="4800" b="1" dirty="0">
                <a:latin typeface="+mn-lt"/>
              </a:rPr>
              <a:t>Overview of the Accreditation Process</a:t>
            </a:r>
            <a:endParaRPr lang="en-US" sz="4800" b="1" i="1" dirty="0">
              <a:latin typeface="+mn-lt"/>
            </a:endParaRPr>
          </a:p>
        </p:txBody>
      </p:sp>
      <p:pic>
        <p:nvPicPr>
          <p:cNvPr id="6" name="Picture 5" descr="A drawing of a person&#10;&#10;Description automatically generated">
            <a:extLst>
              <a:ext uri="{FF2B5EF4-FFF2-40B4-BE49-F238E27FC236}">
                <a16:creationId xmlns:a16="http://schemas.microsoft.com/office/drawing/2014/main" id="{50DA9F08-1049-46D6-8164-E2922EDF9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593" y="228600"/>
            <a:ext cx="5838567" cy="1462216"/>
          </a:xfrm>
          <a:prstGeom prst="rect">
            <a:avLst/>
          </a:prstGeom>
        </p:spPr>
      </p:pic>
      <p:sp>
        <p:nvSpPr>
          <p:cNvPr id="7" name="Footer Placeholder 6">
            <a:extLst>
              <a:ext uri="{FF2B5EF4-FFF2-40B4-BE49-F238E27FC236}">
                <a16:creationId xmlns:a16="http://schemas.microsoft.com/office/drawing/2014/main" id="{191380EF-CE1C-4551-81D3-04D8B83AF3EC}"/>
              </a:ext>
            </a:extLst>
          </p:cNvPr>
          <p:cNvSpPr>
            <a:spLocks noGrp="1"/>
          </p:cNvSpPr>
          <p:nvPr>
            <p:ph type="ftr" sz="quarter" idx="11"/>
          </p:nvPr>
        </p:nvSpPr>
        <p:spPr/>
        <p:txBody>
          <a:bodyPr/>
          <a:lstStyle/>
          <a:p>
            <a:pPr>
              <a:defRPr/>
            </a:pPr>
            <a:r>
              <a:rPr lang="en-US"/>
              <a:t>© 2022 ARC-PA.  All rights reserved</a:t>
            </a:r>
          </a:p>
        </p:txBody>
      </p:sp>
    </p:spTree>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15494" y="601106"/>
            <a:ext cx="7071895" cy="1320800"/>
          </a:xfrm>
        </p:spPr>
        <p:txBody>
          <a:bodyPr anchor="t">
            <a:normAutofit fontScale="90000"/>
          </a:bodyPr>
          <a:lstStyle/>
          <a:p>
            <a:pPr eaLnBrk="1" hangingPunct="1"/>
            <a:r>
              <a:rPr lang="en-US" altLang="en-US" sz="3300" b="1" i="1" dirty="0">
                <a:latin typeface="+mn-lt"/>
              </a:rPr>
              <a:t>Accreditation Standards for Physician Assistant Education, 5</a:t>
            </a:r>
            <a:r>
              <a:rPr lang="en-US" altLang="en-US" sz="3300" b="1" i="1" baseline="30000" dirty="0">
                <a:latin typeface="+mn-lt"/>
              </a:rPr>
              <a:t>th</a:t>
            </a:r>
            <a:r>
              <a:rPr lang="en-US" altLang="en-US" sz="3300" b="1" i="1" dirty="0">
                <a:latin typeface="+mn-lt"/>
              </a:rPr>
              <a:t> edition</a:t>
            </a:r>
          </a:p>
        </p:txBody>
      </p:sp>
      <p:sp>
        <p:nvSpPr>
          <p:cNvPr id="17411" name="Rectangle 3"/>
          <p:cNvSpPr>
            <a:spLocks noGrp="1" noChangeArrowheads="1"/>
          </p:cNvSpPr>
          <p:nvPr>
            <p:ph idx="1"/>
          </p:nvPr>
        </p:nvSpPr>
        <p:spPr>
          <a:xfrm>
            <a:off x="508000" y="2160589"/>
            <a:ext cx="4064000" cy="4096305"/>
          </a:xfrm>
        </p:spPr>
        <p:txBody>
          <a:bodyPr>
            <a:normAutofit/>
          </a:bodyPr>
          <a:lstStyle/>
          <a:p>
            <a:pPr>
              <a:lnSpc>
                <a:spcPct val="90000"/>
              </a:lnSpc>
            </a:pPr>
            <a:r>
              <a:rPr lang="en-US" altLang="en-US" sz="2400" dirty="0"/>
              <a:t>Published September 2019</a:t>
            </a:r>
          </a:p>
          <a:p>
            <a:pPr>
              <a:lnSpc>
                <a:spcPct val="90000"/>
              </a:lnSpc>
            </a:pPr>
            <a:r>
              <a:rPr lang="en-US" altLang="en-US" sz="2400" dirty="0"/>
              <a:t>Effective September 2020  </a:t>
            </a:r>
          </a:p>
          <a:p>
            <a:pPr>
              <a:lnSpc>
                <a:spcPct val="90000"/>
              </a:lnSpc>
            </a:pPr>
            <a:r>
              <a:rPr lang="en-US" altLang="en-US" sz="2400" dirty="0"/>
              <a:t>Updated w</a:t>
            </a:r>
            <a:r>
              <a:rPr lang="en-US" sz="2400" i="1" dirty="0"/>
              <a:t>ith clarifying changes </a:t>
            </a:r>
            <a:r>
              <a:rPr lang="en-US" sz="2400" b="1" dirty="0"/>
              <a:t>11/19, 9/20, 3/21 &amp; 3/22</a:t>
            </a:r>
          </a:p>
          <a:p>
            <a:pPr>
              <a:lnSpc>
                <a:spcPct val="90000"/>
              </a:lnSpc>
            </a:pPr>
            <a:endParaRPr lang="en-US" sz="2400" b="1" dirty="0"/>
          </a:p>
          <a:p>
            <a:pPr>
              <a:lnSpc>
                <a:spcPct val="90000"/>
              </a:lnSpc>
            </a:pPr>
            <a:r>
              <a:rPr lang="en-US" sz="2400" b="1" dirty="0">
                <a:hlinkClick r:id="rId3"/>
              </a:rPr>
              <a:t>http://www.arc-pa.org/accreditation/standards-of-accreditation/</a:t>
            </a:r>
            <a:r>
              <a:rPr lang="en-US" sz="2400" b="1" dirty="0"/>
              <a:t> </a:t>
            </a:r>
          </a:p>
        </p:txBody>
      </p:sp>
      <p:pic>
        <p:nvPicPr>
          <p:cNvPr id="7" name="Picture 6">
            <a:extLst>
              <a:ext uri="{FF2B5EF4-FFF2-40B4-BE49-F238E27FC236}">
                <a16:creationId xmlns:a16="http://schemas.microsoft.com/office/drawing/2014/main" id="{73B342F9-90AA-4E0A-853F-8FE3AA8DF5FF}"/>
              </a:ext>
            </a:extLst>
          </p:cNvPr>
          <p:cNvPicPr>
            <a:picLocks noChangeAspect="1"/>
          </p:cNvPicPr>
          <p:nvPr/>
        </p:nvPicPr>
        <p:blipFill rotWithShape="1">
          <a:blip r:embed="rId4"/>
          <a:srcRect t="921" r="-2" b="886"/>
          <a:stretch/>
        </p:blipFill>
        <p:spPr>
          <a:xfrm>
            <a:off x="4653047" y="2160589"/>
            <a:ext cx="3153742" cy="3010139"/>
          </a:xfrm>
          <a:prstGeom prst="rect">
            <a:avLst/>
          </a:prstGeom>
        </p:spPr>
      </p:pic>
      <p:sp>
        <p:nvSpPr>
          <p:cNvPr id="3" name="Footer Placeholder 2">
            <a:extLst>
              <a:ext uri="{FF2B5EF4-FFF2-40B4-BE49-F238E27FC236}">
                <a16:creationId xmlns:a16="http://schemas.microsoft.com/office/drawing/2014/main" id="{BD714A0A-05AB-4A79-9B16-036212F64DF2}"/>
              </a:ext>
            </a:extLst>
          </p:cNvPr>
          <p:cNvSpPr>
            <a:spLocks noGrp="1"/>
          </p:cNvSpPr>
          <p:nvPr>
            <p:ph type="ftr" sz="quarter" idx="11"/>
          </p:nvPr>
        </p:nvSpPr>
        <p:spPr>
          <a:xfrm>
            <a:off x="508000" y="6344286"/>
            <a:ext cx="4145047" cy="365125"/>
          </a:xfrm>
        </p:spPr>
        <p:txBody>
          <a:bodyPr>
            <a:normAutofit/>
          </a:bodyPr>
          <a:lstStyle/>
          <a:p>
            <a:pPr>
              <a:spcAft>
                <a:spcPts val="600"/>
              </a:spcAft>
              <a:defRPr/>
            </a:pPr>
            <a:r>
              <a:rPr lang="en-US" cap="all" dirty="0">
                <a:latin typeface="Gill Sans MT" panose="020B0502020104020203"/>
              </a:rPr>
              <a:t>© 2022 ARC-PA.  All rights reserved</a:t>
            </a:r>
            <a:endParaRPr lang="en-US" dirty="0"/>
          </a:p>
        </p:txBody>
      </p:sp>
    </p:spTree>
    <p:extLst>
      <p:ext uri="{BB962C8B-B14F-4D97-AF65-F5344CB8AC3E}">
        <p14:creationId xmlns:p14="http://schemas.microsoft.com/office/powerpoint/2010/main" val="767360907"/>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Effect transition="in" filter="fade">
                                      <p:cBhvr>
                                        <p:cTn id="7" dur="1000"/>
                                        <p:tgtEl>
                                          <p:spTgt spid="17411">
                                            <p:txEl>
                                              <p:pRg st="2" end="2"/>
                                            </p:txEl>
                                          </p:spTgt>
                                        </p:tgtEl>
                                      </p:cBhvr>
                                    </p:animEffect>
                                    <p:anim calcmode="lin" valueType="num">
                                      <p:cBhvr>
                                        <p:cTn id="8" dur="1000" fill="hold"/>
                                        <p:tgtEl>
                                          <p:spTgt spid="17411">
                                            <p:txEl>
                                              <p:pRg st="2" end="2"/>
                                            </p:txEl>
                                          </p:spTgt>
                                        </p:tgtEl>
                                        <p:attrNameLst>
                                          <p:attrName>ppt_w</p:attrName>
                                        </p:attrNameLst>
                                      </p:cBhvr>
                                      <p:tavLst>
                                        <p:tav tm="0" fmla="#ppt_w*sin(2.5*pi*$)">
                                          <p:val>
                                            <p:fltVal val="0"/>
                                          </p:val>
                                        </p:tav>
                                        <p:tav tm="100000">
                                          <p:val>
                                            <p:fltVal val="1"/>
                                          </p:val>
                                        </p:tav>
                                      </p:tavLst>
                                    </p:anim>
                                    <p:anim calcmode="lin" valueType="num">
                                      <p:cBhvr>
                                        <p:cTn id="9" dur="1000" fill="hold"/>
                                        <p:tgtEl>
                                          <p:spTgt spid="1741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02" name="Title 1"/>
          <p:cNvSpPr>
            <a:spLocks noGrp="1"/>
          </p:cNvSpPr>
          <p:nvPr>
            <p:ph type="title"/>
          </p:nvPr>
        </p:nvSpPr>
        <p:spPr>
          <a:xfrm>
            <a:off x="965199" y="609600"/>
            <a:ext cx="7648121" cy="1099457"/>
          </a:xfrm>
        </p:spPr>
        <p:txBody>
          <a:bodyPr>
            <a:normAutofit/>
          </a:bodyPr>
          <a:lstStyle/>
          <a:p>
            <a:pPr eaLnBrk="1" hangingPunct="1"/>
            <a:r>
              <a:rPr lang="en-US" altLang="en-US" b="1" dirty="0"/>
              <a:t>Understanding the </a:t>
            </a:r>
            <a:r>
              <a:rPr lang="en-US" altLang="en-US" b="1" i="1" dirty="0"/>
              <a:t>Standards</a:t>
            </a:r>
            <a:endParaRPr lang="en-US" altLang="en-US" b="1" dirty="0"/>
          </a:p>
        </p:txBody>
      </p:sp>
      <p:sp>
        <p:nvSpPr>
          <p:cNvPr id="75" name="Isosceles Triangle 74">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Footer Placeholder 1">
            <a:extLst>
              <a:ext uri="{FF2B5EF4-FFF2-40B4-BE49-F238E27FC236}">
                <a16:creationId xmlns:a16="http://schemas.microsoft.com/office/drawing/2014/main" id="{F3D98A4C-EB7E-49BA-BCAE-F830C101C664}"/>
              </a:ext>
            </a:extLst>
          </p:cNvPr>
          <p:cNvSpPr>
            <a:spLocks noGrp="1"/>
          </p:cNvSpPr>
          <p:nvPr>
            <p:ph type="ftr" sz="quarter" idx="11"/>
          </p:nvPr>
        </p:nvSpPr>
        <p:spPr>
          <a:xfrm>
            <a:off x="315973" y="6446663"/>
            <a:ext cx="4723209" cy="365125"/>
          </a:xfrm>
        </p:spPr>
        <p:txBody>
          <a:bodyPr>
            <a:normAutofit/>
          </a:bodyPr>
          <a:lstStyle/>
          <a:p>
            <a:pPr>
              <a:spcAft>
                <a:spcPts val="600"/>
              </a:spcAft>
              <a:defRPr/>
            </a:pPr>
            <a:r>
              <a:rPr lang="en-US" dirty="0"/>
              <a:t>© 2022 ARC-PA.  All rights reserved</a:t>
            </a:r>
          </a:p>
        </p:txBody>
      </p:sp>
      <p:sp>
        <p:nvSpPr>
          <p:cNvPr id="77" name="Isosceles Triangle 76">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2405" name="Content Placeholder 2">
            <a:extLst>
              <a:ext uri="{FF2B5EF4-FFF2-40B4-BE49-F238E27FC236}">
                <a16:creationId xmlns:a16="http://schemas.microsoft.com/office/drawing/2014/main" id="{FC3B0A53-4EB1-4783-A21A-BD14C248671D}"/>
              </a:ext>
            </a:extLst>
          </p:cNvPr>
          <p:cNvGraphicFramePr>
            <a:graphicFrameLocks noGrp="1"/>
          </p:cNvGraphicFramePr>
          <p:nvPr>
            <p:ph idx="1"/>
            <p:extLst>
              <p:ext uri="{D42A27DB-BD31-4B8C-83A1-F6EECF244321}">
                <p14:modId xmlns:p14="http://schemas.microsoft.com/office/powerpoint/2010/main" val="3138618983"/>
              </p:ext>
            </p:extLst>
          </p:nvPr>
        </p:nvGraphicFramePr>
        <p:xfrm>
          <a:off x="965201" y="1572672"/>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8" name="Rectangle 13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Isosceles Triangle 14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2" name="Isosceles Triangle 15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4" name="Freeform: Shape 15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426" name="Title 1"/>
          <p:cNvSpPr>
            <a:spLocks noGrp="1"/>
          </p:cNvSpPr>
          <p:nvPr>
            <p:ph type="title"/>
          </p:nvPr>
        </p:nvSpPr>
        <p:spPr>
          <a:xfrm>
            <a:off x="5334000" y="-8467"/>
            <a:ext cx="3384742" cy="2227730"/>
          </a:xfrm>
        </p:spPr>
        <p:txBody>
          <a:bodyPr anchor="ctr">
            <a:normAutofit/>
          </a:bodyPr>
          <a:lstStyle/>
          <a:p>
            <a:pPr eaLnBrk="1" hangingPunct="1"/>
            <a:r>
              <a:rPr lang="en-US" altLang="en-US" b="1" i="1">
                <a:solidFill>
                  <a:srgbClr val="FFFFFF"/>
                </a:solidFill>
              </a:rPr>
              <a:t>Standards</a:t>
            </a:r>
            <a:r>
              <a:rPr lang="en-US" altLang="en-US" b="1">
                <a:solidFill>
                  <a:srgbClr val="FFFFFF"/>
                </a:solidFill>
              </a:rPr>
              <a:t> Relationships</a:t>
            </a:r>
          </a:p>
        </p:txBody>
      </p:sp>
      <p:pic>
        <p:nvPicPr>
          <p:cNvPr id="20482" name="Picture 2" descr="Image result for relationship clipar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038" y="1589188"/>
            <a:ext cx="3958640" cy="2968980"/>
          </a:xfrm>
          <a:prstGeom prst="rect">
            <a:avLst/>
          </a:prstGeom>
          <a:noFill/>
          <a:extLst>
            <a:ext uri="{909E8E84-426E-40DD-AFC4-6F175D3DCCD1}">
              <a14:hiddenFill xmlns:a14="http://schemas.microsoft.com/office/drawing/2010/main">
                <a:solidFill>
                  <a:srgbClr val="FFFFFF"/>
                </a:solidFill>
              </a14:hiddenFill>
            </a:ext>
          </a:extLst>
        </p:spPr>
      </p:pic>
      <p:sp>
        <p:nvSpPr>
          <p:cNvPr id="103427" name="Content Placeholder 2"/>
          <p:cNvSpPr>
            <a:spLocks noGrp="1"/>
          </p:cNvSpPr>
          <p:nvPr>
            <p:ph idx="1"/>
          </p:nvPr>
        </p:nvSpPr>
        <p:spPr>
          <a:xfrm>
            <a:off x="5016475" y="2310809"/>
            <a:ext cx="4127526" cy="3673728"/>
          </a:xfrm>
        </p:spPr>
        <p:txBody>
          <a:bodyPr anchor="t">
            <a:normAutofit/>
          </a:bodyPr>
          <a:lstStyle/>
          <a:p>
            <a:pPr eaLnBrk="1" hangingPunct="1"/>
            <a:r>
              <a:rPr lang="en-US" altLang="en-US" sz="2800" i="1" dirty="0">
                <a:solidFill>
                  <a:srgbClr val="FFFFFF"/>
                </a:solidFill>
              </a:rPr>
              <a:t>Standards </a:t>
            </a:r>
            <a:r>
              <a:rPr lang="en-US" altLang="en-US" sz="2800" dirty="0">
                <a:solidFill>
                  <a:srgbClr val="FFFFFF"/>
                </a:solidFill>
              </a:rPr>
              <a:t>are individual but often relate to one another on a specific topic</a:t>
            </a:r>
          </a:p>
          <a:p>
            <a:pPr lvl="1" eaLnBrk="1" hangingPunct="1"/>
            <a:r>
              <a:rPr lang="en-US" altLang="en-US" sz="2400" dirty="0">
                <a:solidFill>
                  <a:srgbClr val="FFFFFF"/>
                </a:solidFill>
              </a:rPr>
              <a:t>Such as faculty, curriculum or evaluation</a:t>
            </a:r>
          </a:p>
        </p:txBody>
      </p:sp>
      <p:sp>
        <p:nvSpPr>
          <p:cNvPr id="2" name="Footer Placeholder 1">
            <a:extLst>
              <a:ext uri="{FF2B5EF4-FFF2-40B4-BE49-F238E27FC236}">
                <a16:creationId xmlns:a16="http://schemas.microsoft.com/office/drawing/2014/main" id="{492BC3DA-2933-490C-84B2-CC81F2D50B21}"/>
              </a:ext>
            </a:extLst>
          </p:cNvPr>
          <p:cNvSpPr>
            <a:spLocks noGrp="1"/>
          </p:cNvSpPr>
          <p:nvPr>
            <p:ph type="ftr" sz="quarter" idx="11"/>
          </p:nvPr>
        </p:nvSpPr>
        <p:spPr>
          <a:xfrm>
            <a:off x="6968572" y="6480518"/>
            <a:ext cx="2496990" cy="365125"/>
          </a:xfrm>
        </p:spPr>
        <p:txBody>
          <a:bodyPr>
            <a:normAutofit/>
          </a:bodyPr>
          <a:lstStyle/>
          <a:p>
            <a:pPr>
              <a:spcAft>
                <a:spcPts val="600"/>
              </a:spcAft>
              <a:defRPr/>
            </a:pPr>
            <a:r>
              <a:rPr lang="en-US">
                <a:solidFill>
                  <a:srgbClr val="FFFFFF"/>
                </a:solidFill>
              </a:rPr>
              <a:t>© 2022 ARC-PA.  All rights reserved</a:t>
            </a:r>
          </a:p>
        </p:txBody>
      </p:sp>
    </p:spTree>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199" y="609600"/>
            <a:ext cx="7648121" cy="1099457"/>
          </a:xfrm>
        </p:spPr>
        <p:txBody>
          <a:bodyPr>
            <a:normAutofit/>
          </a:bodyPr>
          <a:lstStyle/>
          <a:p>
            <a:r>
              <a:rPr lang="en-US" b="1"/>
              <a:t>Must vs. Should </a:t>
            </a:r>
            <a:r>
              <a:rPr lang="en-US" b="1" i="1"/>
              <a:t>Standards</a:t>
            </a:r>
          </a:p>
        </p:txBody>
      </p:sp>
      <p:sp>
        <p:nvSpPr>
          <p:cNvPr id="4" name="Footer Placeholder 3">
            <a:extLst>
              <a:ext uri="{FF2B5EF4-FFF2-40B4-BE49-F238E27FC236}">
                <a16:creationId xmlns:a16="http://schemas.microsoft.com/office/drawing/2014/main" id="{3302C0B1-B18C-4E96-939E-510D892F2780}"/>
              </a:ext>
            </a:extLst>
          </p:cNvPr>
          <p:cNvSpPr>
            <a:spLocks noGrp="1"/>
          </p:cNvSpPr>
          <p:nvPr>
            <p:ph type="ftr" sz="quarter" idx="11"/>
          </p:nvPr>
        </p:nvSpPr>
        <p:spPr>
          <a:xfrm>
            <a:off x="1485902" y="6182876"/>
            <a:ext cx="4723209" cy="365125"/>
          </a:xfrm>
        </p:spPr>
        <p:txBody>
          <a:bodyPr>
            <a:normAutofit/>
          </a:bodyPr>
          <a:lstStyle/>
          <a:p>
            <a:pPr>
              <a:spcAft>
                <a:spcPts val="600"/>
              </a:spcAft>
              <a:defRPr/>
            </a:pPr>
            <a:r>
              <a:rPr lang="en-US"/>
              <a:t>© 2022 ARC-PA.  All rights reserved</a:t>
            </a:r>
          </a:p>
        </p:txBody>
      </p:sp>
      <p:graphicFrame>
        <p:nvGraphicFramePr>
          <p:cNvPr id="6" name="Content Placeholder 2">
            <a:extLst>
              <a:ext uri="{FF2B5EF4-FFF2-40B4-BE49-F238E27FC236}">
                <a16:creationId xmlns:a16="http://schemas.microsoft.com/office/drawing/2014/main" id="{CCBD3049-2148-46B9-B6BD-93DF51D4A019}"/>
              </a:ext>
            </a:extLst>
          </p:cNvPr>
          <p:cNvGraphicFramePr>
            <a:graphicFrameLocks noGrp="1"/>
          </p:cNvGraphicFramePr>
          <p:nvPr>
            <p:ph idx="1"/>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3108878"/>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728D94-1085-4CC6-A171-00EE0FF0F28D}"/>
              </a:ext>
            </a:extLst>
          </p:cNvPr>
          <p:cNvSpPr>
            <a:spLocks noGrp="1"/>
          </p:cNvSpPr>
          <p:nvPr>
            <p:ph type="title"/>
          </p:nvPr>
        </p:nvSpPr>
        <p:spPr>
          <a:xfrm>
            <a:off x="473098" y="609600"/>
            <a:ext cx="6974530" cy="1320800"/>
          </a:xfrm>
        </p:spPr>
        <p:txBody>
          <a:bodyPr>
            <a:normAutofit/>
          </a:bodyPr>
          <a:lstStyle/>
          <a:p>
            <a:r>
              <a:rPr lang="en-US" dirty="0"/>
              <a:t>Let’s take a look at a standard….</a:t>
            </a:r>
          </a:p>
        </p:txBody>
      </p:sp>
      <p:sp>
        <p:nvSpPr>
          <p:cNvPr id="2" name="Footer Placeholder 1">
            <a:extLst>
              <a:ext uri="{FF2B5EF4-FFF2-40B4-BE49-F238E27FC236}">
                <a16:creationId xmlns:a16="http://schemas.microsoft.com/office/drawing/2014/main" id="{82D01CD1-0677-412F-9367-4DCE24FAFF1C}"/>
              </a:ext>
            </a:extLst>
          </p:cNvPr>
          <p:cNvSpPr>
            <a:spLocks noGrp="1"/>
          </p:cNvSpPr>
          <p:nvPr>
            <p:ph type="ftr" sz="quarter" idx="11"/>
          </p:nvPr>
        </p:nvSpPr>
        <p:spPr>
          <a:xfrm>
            <a:off x="0" y="6407228"/>
            <a:ext cx="4231083" cy="365125"/>
          </a:xfrm>
        </p:spPr>
        <p:txBody>
          <a:bodyPr>
            <a:normAutofit/>
          </a:bodyPr>
          <a:lstStyle/>
          <a:p>
            <a:pPr>
              <a:spcAft>
                <a:spcPts val="600"/>
              </a:spcAft>
              <a:defRPr/>
            </a:pPr>
            <a:r>
              <a:rPr lang="en-US" cap="all" dirty="0">
                <a:latin typeface="Gill Sans MT" panose="020B0502020104020203"/>
              </a:rPr>
              <a:t>© 2022 ARC-PA.  All rights reserved</a:t>
            </a:r>
            <a:endParaRPr lang="en-US" dirty="0"/>
          </a:p>
        </p:txBody>
      </p:sp>
      <p:sp>
        <p:nvSpPr>
          <p:cNvPr id="26626" name="Content Placeholder 2"/>
          <p:cNvSpPr>
            <a:spLocks noGrp="1"/>
          </p:cNvSpPr>
          <p:nvPr>
            <p:ph idx="1"/>
          </p:nvPr>
        </p:nvSpPr>
        <p:spPr>
          <a:xfrm>
            <a:off x="473097" y="2143951"/>
            <a:ext cx="6447501" cy="1412014"/>
          </a:xfrm>
        </p:spPr>
        <p:txBody>
          <a:bodyPr>
            <a:normAutofit/>
          </a:bodyPr>
          <a:lstStyle/>
          <a:p>
            <a:pPr>
              <a:buNone/>
            </a:pPr>
            <a:r>
              <a:rPr lang="en-US" altLang="en-US" i="1" dirty="0"/>
              <a:t>	</a:t>
            </a:r>
            <a:r>
              <a:rPr lang="en-US" b="1" dirty="0"/>
              <a:t>A2.04</a:t>
            </a:r>
            <a:r>
              <a:rPr lang="en-US" dirty="0"/>
              <a:t>	</a:t>
            </a:r>
            <a:r>
              <a:rPr lang="en-US" i="1" dirty="0"/>
              <a:t>Principal faculty</a:t>
            </a:r>
            <a:r>
              <a:rPr lang="en-US" dirty="0"/>
              <a:t> and the program director </a:t>
            </a:r>
            <a:r>
              <a:rPr lang="en-US" i="1" dirty="0"/>
              <a:t>should</a:t>
            </a:r>
            <a:r>
              <a:rPr lang="en-US" dirty="0"/>
              <a:t> have academic appointments and privileges </a:t>
            </a:r>
            <a:r>
              <a:rPr lang="en-US" i="1" dirty="0"/>
              <a:t>comparable</a:t>
            </a:r>
            <a:r>
              <a:rPr lang="en-US" dirty="0"/>
              <a:t> to other faculty with similar academic responsibilities in the institution.</a:t>
            </a:r>
          </a:p>
        </p:txBody>
      </p:sp>
      <p:sp>
        <p:nvSpPr>
          <p:cNvPr id="4" name="Oval 3">
            <a:extLst>
              <a:ext uri="{FF2B5EF4-FFF2-40B4-BE49-F238E27FC236}">
                <a16:creationId xmlns:a16="http://schemas.microsoft.com/office/drawing/2014/main" id="{E2244682-FD5D-493F-A04F-31C44216F5D7}"/>
              </a:ext>
            </a:extLst>
          </p:cNvPr>
          <p:cNvSpPr/>
          <p:nvPr/>
        </p:nvSpPr>
        <p:spPr>
          <a:xfrm>
            <a:off x="806117" y="2143951"/>
            <a:ext cx="915926" cy="373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8448AD8-1400-4958-AA89-87A247B314ED}"/>
              </a:ext>
            </a:extLst>
          </p:cNvPr>
          <p:cNvCxnSpPr/>
          <p:nvPr/>
        </p:nvCxnSpPr>
        <p:spPr>
          <a:xfrm>
            <a:off x="1964117" y="2433618"/>
            <a:ext cx="160934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F1554B-E81D-4BAF-8B52-72BA1981AEBE}"/>
              </a:ext>
            </a:extLst>
          </p:cNvPr>
          <p:cNvCxnSpPr>
            <a:cxnSpLocks/>
          </p:cNvCxnSpPr>
          <p:nvPr/>
        </p:nvCxnSpPr>
        <p:spPr>
          <a:xfrm>
            <a:off x="931440" y="2716089"/>
            <a:ext cx="66528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7BF224E-DF72-40A6-8854-E807DAFDF92B}"/>
              </a:ext>
            </a:extLst>
          </p:cNvPr>
          <p:cNvCxnSpPr>
            <a:cxnSpLocks/>
          </p:cNvCxnSpPr>
          <p:nvPr/>
        </p:nvCxnSpPr>
        <p:spPr>
          <a:xfrm>
            <a:off x="901621" y="2974474"/>
            <a:ext cx="12139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5833468-4FA5-47BD-A37D-BB06C42A9EDC}"/>
              </a:ext>
            </a:extLst>
          </p:cNvPr>
          <p:cNvSpPr txBox="1"/>
          <p:nvPr/>
        </p:nvSpPr>
        <p:spPr>
          <a:xfrm>
            <a:off x="3085639" y="4416520"/>
            <a:ext cx="4073147" cy="646331"/>
          </a:xfrm>
          <a:prstGeom prst="rect">
            <a:avLst/>
          </a:prstGeom>
          <a:noFill/>
        </p:spPr>
        <p:txBody>
          <a:bodyPr wrap="square" rtlCol="0">
            <a:spAutoFit/>
          </a:bodyPr>
          <a:lstStyle/>
          <a:p>
            <a:r>
              <a:rPr lang="en-US" dirty="0">
                <a:solidFill>
                  <a:schemeClr val="accent2"/>
                </a:solidFill>
              </a:rPr>
              <a:t>1. Identification of standard and section and number.</a:t>
            </a:r>
          </a:p>
        </p:txBody>
      </p:sp>
      <p:sp>
        <p:nvSpPr>
          <p:cNvPr id="27" name="TextBox 26">
            <a:extLst>
              <a:ext uri="{FF2B5EF4-FFF2-40B4-BE49-F238E27FC236}">
                <a16:creationId xmlns:a16="http://schemas.microsoft.com/office/drawing/2014/main" id="{D0DADDAC-8429-49D7-8977-872D0CB2D9F3}"/>
              </a:ext>
            </a:extLst>
          </p:cNvPr>
          <p:cNvSpPr txBox="1"/>
          <p:nvPr/>
        </p:nvSpPr>
        <p:spPr>
          <a:xfrm>
            <a:off x="3085639" y="5195821"/>
            <a:ext cx="4073147" cy="646331"/>
          </a:xfrm>
          <a:prstGeom prst="rect">
            <a:avLst/>
          </a:prstGeom>
          <a:noFill/>
        </p:spPr>
        <p:txBody>
          <a:bodyPr wrap="square" rtlCol="0">
            <a:spAutoFit/>
          </a:bodyPr>
          <a:lstStyle/>
          <a:p>
            <a:r>
              <a:rPr lang="en-US" dirty="0">
                <a:solidFill>
                  <a:srgbClr val="C00000"/>
                </a:solidFill>
              </a:rPr>
              <a:t>2. Italicized words are defined in the glossary.</a:t>
            </a:r>
          </a:p>
        </p:txBody>
      </p:sp>
      <p:sp>
        <p:nvSpPr>
          <p:cNvPr id="28" name="TextBox 27">
            <a:extLst>
              <a:ext uri="{FF2B5EF4-FFF2-40B4-BE49-F238E27FC236}">
                <a16:creationId xmlns:a16="http://schemas.microsoft.com/office/drawing/2014/main" id="{EA1FF6DE-C546-474E-BF16-6B82D77779F4}"/>
              </a:ext>
            </a:extLst>
          </p:cNvPr>
          <p:cNvSpPr txBox="1"/>
          <p:nvPr/>
        </p:nvSpPr>
        <p:spPr>
          <a:xfrm>
            <a:off x="3085640" y="5923406"/>
            <a:ext cx="4073147" cy="646331"/>
          </a:xfrm>
          <a:prstGeom prst="rect">
            <a:avLst/>
          </a:prstGeom>
          <a:noFill/>
        </p:spPr>
        <p:txBody>
          <a:bodyPr wrap="square" rtlCol="0">
            <a:spAutoFit/>
          </a:bodyPr>
          <a:lstStyle/>
          <a:p>
            <a:r>
              <a:rPr lang="en-US" dirty="0">
                <a:solidFill>
                  <a:srgbClr val="00B050"/>
                </a:solidFill>
              </a:rPr>
              <a:t>3. Should standard must be met unless there is a compelling reason</a:t>
            </a:r>
          </a:p>
        </p:txBody>
      </p:sp>
    </p:spTree>
    <p:extLst>
      <p:ext uri="{BB962C8B-B14F-4D97-AF65-F5344CB8AC3E}">
        <p14:creationId xmlns:p14="http://schemas.microsoft.com/office/powerpoint/2010/main" val="2718918707"/>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par>
                          <p:cTn id="25" fill="hold">
                            <p:stCondLst>
                              <p:cond delay="2000"/>
                            </p:stCondLst>
                            <p:childTnLst>
                              <p:par>
                                <p:cTn id="26" presetID="22" presetClass="entr" presetSubtype="8" fill="hold" grpId="0" nodeType="afterEffect">
                                  <p:stCondLst>
                                    <p:cond delay="100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1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par>
                          <p:cTn id="34" fill="hold">
                            <p:stCondLst>
                              <p:cond delay="500"/>
                            </p:stCondLst>
                            <p:childTnLst>
                              <p:par>
                                <p:cTn id="35" presetID="45" presetClass="entr" presetSubtype="0" fill="hold" nodeType="afterEffect">
                                  <p:stCondLst>
                                    <p:cond delay="5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6000"/>
                                        <p:tgtEl>
                                          <p:spTgt spid="22"/>
                                        </p:tgtEl>
                                      </p:cBhvr>
                                    </p:animEffect>
                                    <p:anim calcmode="lin" valueType="num">
                                      <p:cBhvr>
                                        <p:cTn id="38" dur="6000" fill="hold"/>
                                        <p:tgtEl>
                                          <p:spTgt spid="22"/>
                                        </p:tgtEl>
                                        <p:attrNameLst>
                                          <p:attrName>ppt_w</p:attrName>
                                        </p:attrNameLst>
                                      </p:cBhvr>
                                      <p:tavLst>
                                        <p:tav tm="0" fmla="#ppt_w*sin(2.5*pi*$)">
                                          <p:val>
                                            <p:fltVal val="0"/>
                                          </p:val>
                                        </p:tav>
                                        <p:tav tm="100000">
                                          <p:val>
                                            <p:fltVal val="1"/>
                                          </p:val>
                                        </p:tav>
                                      </p:tavLst>
                                    </p:anim>
                                    <p:anim calcmode="lin" valueType="num">
                                      <p:cBhvr>
                                        <p:cTn id="39" dur="6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altLang="en-US" sz="4000" b="1">
                <a:latin typeface="+mn-lt"/>
              </a:rPr>
              <a:t>The Importance of </a:t>
            </a:r>
            <a:r>
              <a:rPr lang="en-US" altLang="en-US" sz="4000" b="1" i="1">
                <a:latin typeface="+mn-lt"/>
              </a:rPr>
              <a:t>Should</a:t>
            </a:r>
          </a:p>
        </p:txBody>
      </p:sp>
      <p:sp>
        <p:nvSpPr>
          <p:cNvPr id="23555" name="Rectangle 3"/>
          <p:cNvSpPr>
            <a:spLocks noGrp="1" noChangeArrowheads="1"/>
          </p:cNvSpPr>
          <p:nvPr>
            <p:ph idx="1"/>
          </p:nvPr>
        </p:nvSpPr>
        <p:spPr>
          <a:xfrm>
            <a:off x="457200" y="1371600"/>
            <a:ext cx="7886700" cy="4351338"/>
          </a:xfrm>
        </p:spPr>
        <p:txBody>
          <a:bodyPr>
            <a:normAutofit/>
          </a:bodyPr>
          <a:lstStyle/>
          <a:p>
            <a:pPr eaLnBrk="1" hangingPunct="1"/>
            <a:r>
              <a:rPr lang="en-US" altLang="en-US" sz="3200"/>
              <a:t>It is the program’s responsibility to provide a detailed justification related to why it is not able to comply with any standards including the term </a:t>
            </a:r>
            <a:r>
              <a:rPr lang="en-US" altLang="en-US" sz="3200" i="1"/>
              <a:t>should</a:t>
            </a:r>
            <a:r>
              <a:rPr lang="en-US" altLang="en-US" sz="3200"/>
              <a:t>.</a:t>
            </a:r>
          </a:p>
          <a:p>
            <a:r>
              <a:rPr lang="en-US" altLang="en-US" sz="3200"/>
              <a:t>The program's justification must be provided in detail within the submitted accreditation application.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6705600" y="4811858"/>
            <a:ext cx="2210721" cy="1488782"/>
          </a:xfrm>
          <a:prstGeom prst="rect">
            <a:avLst/>
          </a:prstGeom>
        </p:spPr>
      </p:pic>
      <p:sp>
        <p:nvSpPr>
          <p:cNvPr id="2" name="Footer Placeholder 1">
            <a:extLst>
              <a:ext uri="{FF2B5EF4-FFF2-40B4-BE49-F238E27FC236}">
                <a16:creationId xmlns:a16="http://schemas.microsoft.com/office/drawing/2014/main" id="{3BE9ECE3-4626-4357-9BA2-7819D5C5E860}"/>
              </a:ext>
            </a:extLst>
          </p:cNvPr>
          <p:cNvSpPr>
            <a:spLocks noGrp="1"/>
          </p:cNvSpPr>
          <p:nvPr>
            <p:ph type="ftr" sz="quarter" idx="11"/>
          </p:nvPr>
        </p:nvSpPr>
        <p:spPr/>
        <p:txBody>
          <a:bodyPr/>
          <a:lstStyle/>
          <a:p>
            <a:pPr>
              <a:defRPr/>
            </a:pPr>
            <a:r>
              <a:rPr lang="en-US" cap="all">
                <a:solidFill>
                  <a:srgbClr val="4590B8"/>
                </a:solidFill>
                <a:latin typeface="Gill Sans MT" panose="020B0502020104020203"/>
              </a:rPr>
              <a:t>© 2022 ARC-PA.  All rights reserved</a:t>
            </a:r>
            <a:endParaRPr lang="en-US"/>
          </a:p>
        </p:txBody>
      </p:sp>
    </p:spTree>
    <p:extLst>
      <p:ext uri="{BB962C8B-B14F-4D97-AF65-F5344CB8AC3E}">
        <p14:creationId xmlns:p14="http://schemas.microsoft.com/office/powerpoint/2010/main" val="185908697"/>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72"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3" name="Straight Connector 72">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A picture containing table, white, computer&#10;&#10;Description automatically generated">
            <a:extLst>
              <a:ext uri="{FF2B5EF4-FFF2-40B4-BE49-F238E27FC236}">
                <a16:creationId xmlns:a16="http://schemas.microsoft.com/office/drawing/2014/main" id="{66FB7EDE-FEE3-4B97-99BF-07EB26F46F6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645" r="13377"/>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8370" name="Rectangle 5"/>
          <p:cNvSpPr>
            <a:spLocks noGrp="1" noChangeArrowheads="1"/>
          </p:cNvSpPr>
          <p:nvPr>
            <p:ph type="title"/>
          </p:nvPr>
        </p:nvSpPr>
        <p:spPr>
          <a:xfrm>
            <a:off x="501650" y="1678666"/>
            <a:ext cx="3066142" cy="2369093"/>
          </a:xfrm>
        </p:spPr>
        <p:txBody>
          <a:bodyPr vert="horz" lIns="91440" tIns="45720" rIns="91440" bIns="45720" rtlCol="0" anchor="b">
            <a:normAutofit/>
          </a:bodyPr>
          <a:lstStyle/>
          <a:p>
            <a:pPr algn="r"/>
            <a:r>
              <a:rPr lang="en-US" sz="4200" b="1"/>
              <a:t>ARC-PA Review Process</a:t>
            </a:r>
            <a:endParaRPr lang="en-US" sz="4200" b="1" i="1"/>
          </a:p>
        </p:txBody>
      </p:sp>
      <p:sp>
        <p:nvSpPr>
          <p:cNvPr id="2" name="Footer Placeholder 1">
            <a:extLst>
              <a:ext uri="{FF2B5EF4-FFF2-40B4-BE49-F238E27FC236}">
                <a16:creationId xmlns:a16="http://schemas.microsoft.com/office/drawing/2014/main" id="{ECE65A26-9A49-482C-A330-ABAAEAE90BBA}"/>
              </a:ext>
            </a:extLst>
          </p:cNvPr>
          <p:cNvSpPr>
            <a:spLocks noGrp="1"/>
          </p:cNvSpPr>
          <p:nvPr>
            <p:ph type="ftr" sz="quarter" idx="11"/>
          </p:nvPr>
        </p:nvSpPr>
        <p:spPr>
          <a:xfrm>
            <a:off x="508001" y="6041362"/>
            <a:ext cx="2995415" cy="365125"/>
          </a:xfrm>
        </p:spPr>
        <p:txBody>
          <a:bodyPr vert="horz" lIns="91440" tIns="45720" rIns="91440" bIns="45720" rtlCol="0" anchor="ctr">
            <a:normAutofit/>
          </a:bodyPr>
          <a:lstStyle/>
          <a:p>
            <a:pPr>
              <a:spcAft>
                <a:spcPts val="600"/>
              </a:spcAft>
              <a:defRPr/>
            </a:pPr>
            <a:r>
              <a:rPr lang="en-US" kern="1200" cap="all">
                <a:solidFill>
                  <a:schemeClr val="tx1">
                    <a:lumMod val="50000"/>
                    <a:lumOff val="50000"/>
                  </a:schemeClr>
                </a:solidFill>
                <a:latin typeface="+mn-lt"/>
                <a:ea typeface="+mn-ea"/>
                <a:cs typeface="+mn-cs"/>
              </a:rPr>
              <a:t>© 2022 ARC-PA.  All rights reserved</a:t>
            </a:r>
            <a:endParaRPr lang="en-US" kern="1200">
              <a:solidFill>
                <a:schemeClr val="tx1">
                  <a:lumMod val="50000"/>
                  <a:lumOff val="50000"/>
                </a:schemeClr>
              </a:solidFill>
              <a:latin typeface="+mn-lt"/>
              <a:ea typeface="+mn-ea"/>
              <a:cs typeface="+mn-cs"/>
            </a:endParaRPr>
          </a:p>
        </p:txBody>
      </p:sp>
      <p:cxnSp>
        <p:nvCxnSpPr>
          <p:cNvPr id="83" name="Straight Connector 8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C5B6A636-1CE4-4B97-ADB7-F6CE26B4DE7F}"/>
              </a:ext>
            </a:extLst>
          </p:cNvPr>
          <p:cNvSpPr txBox="1"/>
          <p:nvPr/>
        </p:nvSpPr>
        <p:spPr>
          <a:xfrm>
            <a:off x="6617347" y="6657945"/>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optimainfinito.com/2010/09/gtd-por-que-controlar-los-proyecto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08000" y="609600"/>
            <a:ext cx="6447501" cy="1320800"/>
          </a:xfrm>
        </p:spPr>
        <p:txBody>
          <a:bodyPr>
            <a:normAutofit/>
          </a:bodyPr>
          <a:lstStyle/>
          <a:p>
            <a:r>
              <a:rPr lang="en-US" b="1"/>
              <a:t>Approach to Program Review</a:t>
            </a:r>
          </a:p>
        </p:txBody>
      </p:sp>
      <p:sp>
        <p:nvSpPr>
          <p:cNvPr id="2" name="Footer Placeholder 1">
            <a:extLst>
              <a:ext uri="{FF2B5EF4-FFF2-40B4-BE49-F238E27FC236}">
                <a16:creationId xmlns:a16="http://schemas.microsoft.com/office/drawing/2014/main" id="{758425C8-8F4B-4CAB-BAFC-8E68FCA74C78}"/>
              </a:ext>
            </a:extLst>
          </p:cNvPr>
          <p:cNvSpPr>
            <a:spLocks noGrp="1"/>
          </p:cNvSpPr>
          <p:nvPr>
            <p:ph type="ftr" sz="quarter" idx="11"/>
          </p:nvPr>
        </p:nvSpPr>
        <p:spPr>
          <a:xfrm>
            <a:off x="422656" y="6492875"/>
            <a:ext cx="4723209" cy="365125"/>
          </a:xfrm>
        </p:spPr>
        <p:txBody>
          <a:bodyPr>
            <a:normAutofit/>
          </a:bodyPr>
          <a:lstStyle/>
          <a:p>
            <a:pPr>
              <a:spcAft>
                <a:spcPts val="300"/>
              </a:spcAft>
              <a:defRPr/>
            </a:pPr>
            <a:r>
              <a:rPr lang="en-US" cap="all" dirty="0">
                <a:latin typeface="Gill Sans MT" panose="020B0502020104020203"/>
              </a:rPr>
              <a:t>© 2022 ARC-PA.  All rights reserved</a:t>
            </a:r>
            <a:endParaRPr lang="en-US" dirty="0"/>
          </a:p>
        </p:txBody>
      </p:sp>
      <p:graphicFrame>
        <p:nvGraphicFramePr>
          <p:cNvPr id="45061" name="Content Placeholder 2">
            <a:extLst>
              <a:ext uri="{FF2B5EF4-FFF2-40B4-BE49-F238E27FC236}">
                <a16:creationId xmlns:a16="http://schemas.microsoft.com/office/drawing/2014/main" id="{16ABBBB0-009F-4990-93A4-895189A95D9A}"/>
              </a:ext>
            </a:extLst>
          </p:cNvPr>
          <p:cNvGraphicFramePr>
            <a:graphicFrameLocks noGrp="1"/>
          </p:cNvGraphicFramePr>
          <p:nvPr>
            <p:ph idx="1"/>
          </p:nvPr>
        </p:nvGraphicFramePr>
        <p:xfrm>
          <a:off x="508000" y="1475232"/>
          <a:ext cx="7510272" cy="4518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9778737"/>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8000" y="609600"/>
            <a:ext cx="6447501" cy="1320800"/>
          </a:xfrm>
        </p:spPr>
        <p:txBody>
          <a:bodyPr>
            <a:normAutofit/>
          </a:bodyPr>
          <a:lstStyle/>
          <a:p>
            <a:r>
              <a:rPr lang="en-US" b="1"/>
              <a:t>Ongoing Program Monitoring</a:t>
            </a:r>
          </a:p>
        </p:txBody>
      </p:sp>
      <p:sp>
        <p:nvSpPr>
          <p:cNvPr id="2" name="Footer Placeholder 1">
            <a:extLst>
              <a:ext uri="{FF2B5EF4-FFF2-40B4-BE49-F238E27FC236}">
                <a16:creationId xmlns:a16="http://schemas.microsoft.com/office/drawing/2014/main" id="{D2322619-C2B9-40F7-B834-FFD163C8ED17}"/>
              </a:ext>
            </a:extLst>
          </p:cNvPr>
          <p:cNvSpPr>
            <a:spLocks noGrp="1"/>
          </p:cNvSpPr>
          <p:nvPr>
            <p:ph type="ftr" sz="quarter" idx="11"/>
          </p:nvPr>
        </p:nvSpPr>
        <p:spPr>
          <a:xfrm>
            <a:off x="508000" y="6492875"/>
            <a:ext cx="4723209" cy="365125"/>
          </a:xfrm>
        </p:spPr>
        <p:txBody>
          <a:bodyPr>
            <a:normAutofit/>
          </a:bodyPr>
          <a:lstStyle/>
          <a:p>
            <a:pPr>
              <a:spcAft>
                <a:spcPts val="300"/>
              </a:spcAft>
              <a:defRPr/>
            </a:pPr>
            <a:r>
              <a:rPr lang="en-US" cap="all" dirty="0">
                <a:latin typeface="Gill Sans MT" panose="020B0502020104020203"/>
              </a:rPr>
              <a:t>© 2022 ARC-PA.  All rights reserved</a:t>
            </a:r>
            <a:endParaRPr lang="en-US" dirty="0"/>
          </a:p>
        </p:txBody>
      </p:sp>
      <p:graphicFrame>
        <p:nvGraphicFramePr>
          <p:cNvPr id="46085" name="Content Placeholder 2">
            <a:extLst>
              <a:ext uri="{FF2B5EF4-FFF2-40B4-BE49-F238E27FC236}">
                <a16:creationId xmlns:a16="http://schemas.microsoft.com/office/drawing/2014/main" id="{551F9DE8-38D9-45BF-86E9-BA26501B149F}"/>
              </a:ext>
            </a:extLst>
          </p:cNvPr>
          <p:cNvGraphicFramePr>
            <a:graphicFrameLocks noGrp="1"/>
          </p:cNvGraphicFramePr>
          <p:nvPr>
            <p:ph idx="1"/>
          </p:nvPr>
        </p:nvGraphicFramePr>
        <p:xfrm>
          <a:off x="508396" y="1463040"/>
          <a:ext cx="7538323" cy="4578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0805242"/>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822960" y="1072202"/>
            <a:ext cx="7543800" cy="1088068"/>
          </a:xfrm>
        </p:spPr>
        <p:txBody>
          <a:bodyPr vert="horz" lIns="68580" tIns="34290" rIns="68580" bIns="34290" rtlCol="0" anchor="t">
            <a:normAutofit/>
          </a:bodyPr>
          <a:lstStyle/>
          <a:p>
            <a:pPr>
              <a:defRPr/>
            </a:pPr>
            <a:r>
              <a:rPr lang="en-US" b="1" kern="1200" dirty="0">
                <a:effectLst/>
              </a:rPr>
              <a:t>ARC-PA Review Process</a:t>
            </a:r>
          </a:p>
        </p:txBody>
      </p:sp>
      <p:sp>
        <p:nvSpPr>
          <p:cNvPr id="2" name="Footer Placeholder 1">
            <a:extLst>
              <a:ext uri="{FF2B5EF4-FFF2-40B4-BE49-F238E27FC236}">
                <a16:creationId xmlns:a16="http://schemas.microsoft.com/office/drawing/2014/main" id="{8F782BB4-3CBA-4C7A-ADCE-8A11A84CA40E}"/>
              </a:ext>
            </a:extLst>
          </p:cNvPr>
          <p:cNvSpPr>
            <a:spLocks noGrp="1"/>
          </p:cNvSpPr>
          <p:nvPr>
            <p:ph type="ftr" sz="quarter" idx="11"/>
          </p:nvPr>
        </p:nvSpPr>
        <p:spPr>
          <a:xfrm>
            <a:off x="484735" y="6584156"/>
            <a:ext cx="3617103" cy="273844"/>
          </a:xfrm>
        </p:spPr>
        <p:txBody>
          <a:bodyPr vert="horz" lIns="68580" tIns="34290" rIns="68580" bIns="34290" rtlCol="0" anchor="ctr">
            <a:normAutofit/>
          </a:bodyPr>
          <a:lstStyle/>
          <a:p>
            <a:pPr>
              <a:spcAft>
                <a:spcPts val="450"/>
              </a:spcAft>
              <a:defRPr/>
            </a:pPr>
            <a:r>
              <a:rPr lang="en-US" kern="1200" dirty="0">
                <a:latin typeface="+mn-lt"/>
                <a:ea typeface="+mn-ea"/>
                <a:cs typeface="+mn-cs"/>
              </a:rPr>
              <a:t>© 2022 ARC-PA.  All rights reserved.</a:t>
            </a:r>
          </a:p>
        </p:txBody>
      </p:sp>
      <p:graphicFrame>
        <p:nvGraphicFramePr>
          <p:cNvPr id="137223" name="Rectangle 3">
            <a:extLst>
              <a:ext uri="{FF2B5EF4-FFF2-40B4-BE49-F238E27FC236}">
                <a16:creationId xmlns:a16="http://schemas.microsoft.com/office/drawing/2014/main" id="{1D95C459-23A0-424C-AE0D-E0B5F2D6CF8F}"/>
              </a:ext>
            </a:extLst>
          </p:cNvPr>
          <p:cNvGraphicFramePr>
            <a:graphicFrameLocks noGrp="1"/>
          </p:cNvGraphicFramePr>
          <p:nvPr>
            <p:ph idx="1"/>
          </p:nvPr>
        </p:nvGraphicFramePr>
        <p:xfrm>
          <a:off x="237506" y="1919072"/>
          <a:ext cx="8245078" cy="3474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6322401"/>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902968" y="47237"/>
            <a:ext cx="3384742" cy="960192"/>
          </a:xfrm>
        </p:spPr>
        <p:txBody>
          <a:bodyPr anchor="ctr">
            <a:normAutofit/>
          </a:bodyPr>
          <a:lstStyle/>
          <a:p>
            <a:r>
              <a:rPr lang="en-US" b="1" dirty="0">
                <a:solidFill>
                  <a:srgbClr val="FFFFFF"/>
                </a:solidFill>
              </a:rPr>
              <a:t>About ARC-PA</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7938" y="3119109"/>
            <a:ext cx="2892580" cy="70868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834705" y="1263316"/>
            <a:ext cx="4122811" cy="4985083"/>
          </a:xfrm>
        </p:spPr>
        <p:txBody>
          <a:bodyPr anchor="t">
            <a:normAutofit/>
          </a:bodyPr>
          <a:lstStyle/>
          <a:p>
            <a:pPr marL="0" indent="0">
              <a:lnSpc>
                <a:spcPct val="90000"/>
              </a:lnSpc>
              <a:buNone/>
            </a:pPr>
            <a:endParaRPr lang="en-US" sz="1100" dirty="0">
              <a:solidFill>
                <a:srgbClr val="FFFFFF"/>
              </a:solidFill>
            </a:endParaRPr>
          </a:p>
          <a:p>
            <a:pPr>
              <a:lnSpc>
                <a:spcPct val="90000"/>
              </a:lnSpc>
            </a:pPr>
            <a:r>
              <a:rPr lang="en-US" dirty="0">
                <a:solidFill>
                  <a:srgbClr val="FFFFFF"/>
                </a:solidFill>
              </a:rPr>
              <a:t>Independent accrediting body authorized to accredit qualified PA educational programs leading to the professional credential, Physician Assistant (PA)</a:t>
            </a:r>
          </a:p>
          <a:p>
            <a:pPr>
              <a:lnSpc>
                <a:spcPct val="90000"/>
              </a:lnSpc>
            </a:pPr>
            <a:r>
              <a:rPr lang="en-US" dirty="0">
                <a:solidFill>
                  <a:srgbClr val="FFFFFF"/>
                </a:solidFill>
              </a:rPr>
              <a:t>Recognized by the Council for Higher Education Accreditation (CHEA)</a:t>
            </a:r>
          </a:p>
          <a:p>
            <a:pPr>
              <a:lnSpc>
                <a:spcPct val="90000"/>
              </a:lnSpc>
            </a:pPr>
            <a:r>
              <a:rPr lang="en-US" dirty="0">
                <a:solidFill>
                  <a:srgbClr val="FFFFFF"/>
                </a:solidFill>
              </a:rPr>
              <a:t>Only accredits qualified PA programs offered by, or located within, institutions chartered by, and physically located within, the United States a</a:t>
            </a:r>
            <a:r>
              <a:rPr lang="en-US" sz="1800" dirty="0">
                <a:solidFill>
                  <a:srgbClr val="FFFFFF"/>
                </a:solidFill>
              </a:rPr>
              <a:t>nd where students are geographically located within the United States for their education </a:t>
            </a:r>
          </a:p>
          <a:p>
            <a:pPr>
              <a:lnSpc>
                <a:spcPct val="90000"/>
              </a:lnSpc>
            </a:pPr>
            <a:endParaRPr lang="en-US" sz="1100" dirty="0">
              <a:solidFill>
                <a:srgbClr val="FFFFFF"/>
              </a:solidFill>
            </a:endParaRPr>
          </a:p>
          <a:p>
            <a:pPr>
              <a:lnSpc>
                <a:spcPct val="90000"/>
              </a:lnSpc>
            </a:pPr>
            <a:endParaRPr lang="en-US" sz="1100" dirty="0">
              <a:solidFill>
                <a:srgbClr val="FFFFFF"/>
              </a:solidFill>
            </a:endParaRPr>
          </a:p>
        </p:txBody>
      </p:sp>
      <p:sp>
        <p:nvSpPr>
          <p:cNvPr id="5" name="Footer Placeholder 4">
            <a:extLst>
              <a:ext uri="{FF2B5EF4-FFF2-40B4-BE49-F238E27FC236}">
                <a16:creationId xmlns:a16="http://schemas.microsoft.com/office/drawing/2014/main" id="{3A064DFA-6550-4A4B-B44F-987C4584AE8E}"/>
              </a:ext>
            </a:extLst>
          </p:cNvPr>
          <p:cNvSpPr>
            <a:spLocks noGrp="1"/>
          </p:cNvSpPr>
          <p:nvPr>
            <p:ph type="ftr" sz="quarter" idx="11"/>
          </p:nvPr>
        </p:nvSpPr>
        <p:spPr>
          <a:xfrm>
            <a:off x="3469702" y="6459339"/>
            <a:ext cx="2496990" cy="365125"/>
          </a:xfrm>
        </p:spPr>
        <p:txBody>
          <a:bodyPr>
            <a:normAutofit/>
          </a:bodyPr>
          <a:lstStyle/>
          <a:p>
            <a:pPr>
              <a:spcAft>
                <a:spcPts val="600"/>
              </a:spcAft>
              <a:defRPr/>
            </a:pPr>
            <a:r>
              <a:rPr lang="en-US" dirty="0">
                <a:solidFill>
                  <a:srgbClr val="FFFFFF"/>
                </a:solidFill>
              </a:rPr>
              <a:t>© 2022 ARC-PA.  All rights reserved</a:t>
            </a:r>
          </a:p>
        </p:txBody>
      </p:sp>
    </p:spTree>
    <p:extLst>
      <p:ext uri="{BB962C8B-B14F-4D97-AF65-F5344CB8AC3E}">
        <p14:creationId xmlns:p14="http://schemas.microsoft.com/office/powerpoint/2010/main" val="2437351432"/>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ormAutofit/>
          </a:bodyPr>
          <a:lstStyle/>
          <a:p>
            <a:r>
              <a:rPr lang="en-US" b="1" dirty="0">
                <a:latin typeface="+mn-lt"/>
              </a:rPr>
              <a:t>Types of Reviews</a:t>
            </a:r>
          </a:p>
        </p:txBody>
      </p:sp>
      <p:sp>
        <p:nvSpPr>
          <p:cNvPr id="4" name="Footer Placeholder 3">
            <a:extLst>
              <a:ext uri="{FF2B5EF4-FFF2-40B4-BE49-F238E27FC236}">
                <a16:creationId xmlns:a16="http://schemas.microsoft.com/office/drawing/2014/main" id="{FC8207E9-F6CB-47A4-BF11-DDE31C665FB5}"/>
              </a:ext>
            </a:extLst>
          </p:cNvPr>
          <p:cNvSpPr>
            <a:spLocks noGrp="1"/>
          </p:cNvSpPr>
          <p:nvPr>
            <p:ph type="ftr" sz="quarter" idx="11"/>
          </p:nvPr>
        </p:nvSpPr>
        <p:spPr>
          <a:xfrm>
            <a:off x="481227" y="6545262"/>
            <a:ext cx="4723209" cy="365125"/>
          </a:xfrm>
        </p:spPr>
        <p:txBody>
          <a:bodyPr>
            <a:normAutofit/>
          </a:bodyPr>
          <a:lstStyle/>
          <a:p>
            <a:pPr>
              <a:spcAft>
                <a:spcPts val="600"/>
              </a:spcAft>
              <a:defRPr/>
            </a:pPr>
            <a:r>
              <a:rPr lang="en-US" cap="all">
                <a:latin typeface="Gill Sans MT" panose="020B0502020104020203"/>
              </a:rPr>
              <a:t>© 2022 ARC-PA.  All rights reserved</a:t>
            </a:r>
            <a:endParaRPr lang="en-US"/>
          </a:p>
        </p:txBody>
      </p:sp>
      <p:graphicFrame>
        <p:nvGraphicFramePr>
          <p:cNvPr id="28" name="Content Placeholder 2">
            <a:extLst>
              <a:ext uri="{FF2B5EF4-FFF2-40B4-BE49-F238E27FC236}">
                <a16:creationId xmlns:a16="http://schemas.microsoft.com/office/drawing/2014/main" id="{4B18CF56-276B-4C93-8C86-824CCA095136}"/>
              </a:ext>
            </a:extLst>
          </p:cNvPr>
          <p:cNvGraphicFramePr>
            <a:graphicFrameLocks noGrp="1"/>
          </p:cNvGraphicFramePr>
          <p:nvPr>
            <p:ph idx="1"/>
            <p:extLst>
              <p:ext uri="{D42A27DB-BD31-4B8C-83A1-F6EECF244321}">
                <p14:modId xmlns:p14="http://schemas.microsoft.com/office/powerpoint/2010/main" val="1798542699"/>
              </p:ext>
            </p:extLst>
          </p:nvPr>
        </p:nvGraphicFramePr>
        <p:xfrm>
          <a:off x="481227" y="1479121"/>
          <a:ext cx="6959203" cy="4746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2208324"/>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8467"/>
            <a:ext cx="3575050" cy="6866467"/>
            <a:chOff x="7425267" y="-8467"/>
            <a:chExt cx="4766733" cy="6866467"/>
          </a:xfrm>
        </p:grpSpPr>
        <p:cxnSp>
          <p:nvCxnSpPr>
            <p:cNvPr id="14" name="Straight Connector 13">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89360" y="1382486"/>
            <a:ext cx="2660686" cy="4093028"/>
          </a:xfrm>
        </p:spPr>
        <p:txBody>
          <a:bodyPr anchor="ctr">
            <a:normAutofit/>
          </a:bodyPr>
          <a:lstStyle/>
          <a:p>
            <a:r>
              <a:rPr lang="en-US" sz="3800" b="1">
                <a:latin typeface="+mn-lt"/>
              </a:rPr>
              <a:t>The Site Visit</a:t>
            </a:r>
          </a:p>
        </p:txBody>
      </p:sp>
      <p:sp>
        <p:nvSpPr>
          <p:cNvPr id="24" name="Rectangle 23">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13BBAFC-E236-4997-B534-14FF4732EEFD}"/>
              </a:ext>
            </a:extLst>
          </p:cNvPr>
          <p:cNvSpPr>
            <a:spLocks noGrp="1"/>
          </p:cNvSpPr>
          <p:nvPr>
            <p:ph type="ftr" sz="quarter" idx="11"/>
          </p:nvPr>
        </p:nvSpPr>
        <p:spPr>
          <a:xfrm>
            <a:off x="2088828" y="6514066"/>
            <a:ext cx="4165650" cy="365125"/>
          </a:xfrm>
        </p:spPr>
        <p:txBody>
          <a:bodyPr>
            <a:normAutofit/>
          </a:bodyPr>
          <a:lstStyle/>
          <a:p>
            <a:pPr>
              <a:spcAft>
                <a:spcPts val="600"/>
              </a:spcAft>
              <a:defRPr/>
            </a:pPr>
            <a:r>
              <a:rPr lang="en-US" cap="all">
                <a:solidFill>
                  <a:srgbClr val="FFFFFF"/>
                </a:solidFill>
                <a:latin typeface="Gill Sans MT" panose="020B0502020104020203"/>
              </a:rPr>
              <a:t>© 2022 ARC-PA.  All rights reserved</a:t>
            </a:r>
            <a:endParaRPr lang="en-US">
              <a:solidFill>
                <a:srgbClr val="FFFFFF"/>
              </a:solidFill>
            </a:endParaRPr>
          </a:p>
        </p:txBody>
      </p:sp>
      <p:graphicFrame>
        <p:nvGraphicFramePr>
          <p:cNvPr id="6" name="Content Placeholder 2">
            <a:extLst>
              <a:ext uri="{FF2B5EF4-FFF2-40B4-BE49-F238E27FC236}">
                <a16:creationId xmlns:a16="http://schemas.microsoft.com/office/drawing/2014/main" id="{B99D42BC-3851-4FEF-8D5B-B8845C6240B3}"/>
              </a:ext>
            </a:extLst>
          </p:cNvPr>
          <p:cNvGraphicFramePr>
            <a:graphicFrameLocks noGrp="1"/>
          </p:cNvGraphicFramePr>
          <p:nvPr>
            <p:ph idx="1"/>
            <p:extLst>
              <p:ext uri="{D42A27DB-BD31-4B8C-83A1-F6EECF244321}">
                <p14:modId xmlns:p14="http://schemas.microsoft.com/office/powerpoint/2010/main" val="754295523"/>
              </p:ext>
            </p:extLst>
          </p:nvPr>
        </p:nvGraphicFramePr>
        <p:xfrm>
          <a:off x="3434734" y="451513"/>
          <a:ext cx="5633066" cy="5568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2413923"/>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5894" y="702156"/>
            <a:ext cx="8272212" cy="1013800"/>
          </a:xfrm>
        </p:spPr>
        <p:txBody>
          <a:bodyPr>
            <a:normAutofit/>
          </a:bodyPr>
          <a:lstStyle/>
          <a:p>
            <a:r>
              <a:rPr lang="en-US" altLang="en-US">
                <a:solidFill>
                  <a:srgbClr val="FFFEFF"/>
                </a:solidFill>
              </a:rPr>
              <a:t>Role of Site Visit Team</a:t>
            </a:r>
            <a:endParaRPr lang="en-US">
              <a:solidFill>
                <a:srgbClr val="FFFEFF"/>
              </a:solidFill>
            </a:endParaRPr>
          </a:p>
        </p:txBody>
      </p:sp>
      <p:sp>
        <p:nvSpPr>
          <p:cNvPr id="4" name="Footer Placeholder 3">
            <a:extLst>
              <a:ext uri="{FF2B5EF4-FFF2-40B4-BE49-F238E27FC236}">
                <a16:creationId xmlns:a16="http://schemas.microsoft.com/office/drawing/2014/main" id="{85342219-A874-42D3-B38B-8F3FDE4E4A68}"/>
              </a:ext>
            </a:extLst>
          </p:cNvPr>
          <p:cNvSpPr>
            <a:spLocks noGrp="1"/>
          </p:cNvSpPr>
          <p:nvPr>
            <p:ph type="ftr" sz="quarter" idx="11"/>
          </p:nvPr>
        </p:nvSpPr>
        <p:spPr>
          <a:xfrm>
            <a:off x="0" y="6492875"/>
            <a:ext cx="5187907"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US" b="0" i="0" u="none" strike="noStrike" kern="1200" cap="all" spc="0" normalizeH="0" baseline="0" noProof="0">
                <a:ln>
                  <a:noFill/>
                </a:ln>
                <a:effectLst/>
                <a:uLnTx/>
                <a:uFillTx/>
                <a:latin typeface="Gill Sans MT" panose="020B0502020104020203"/>
                <a:ea typeface="+mn-ea"/>
                <a:cs typeface="+mn-cs"/>
              </a:rPr>
              <a:t>© 2022 ARC-PA.  All rights reserved</a:t>
            </a:r>
          </a:p>
        </p:txBody>
      </p:sp>
      <p:graphicFrame>
        <p:nvGraphicFramePr>
          <p:cNvPr id="6" name="Content Placeholder 2">
            <a:extLst>
              <a:ext uri="{FF2B5EF4-FFF2-40B4-BE49-F238E27FC236}">
                <a16:creationId xmlns:a16="http://schemas.microsoft.com/office/drawing/2014/main" id="{89332F42-E721-4ACC-8293-CF717CA38AD3}"/>
              </a:ext>
            </a:extLst>
          </p:cNvPr>
          <p:cNvGraphicFramePr>
            <a:graphicFrameLocks noGrp="1"/>
          </p:cNvGraphicFramePr>
          <p:nvPr>
            <p:ph idx="1"/>
            <p:extLst>
              <p:ext uri="{D42A27DB-BD31-4B8C-83A1-F6EECF244321}">
                <p14:modId xmlns:p14="http://schemas.microsoft.com/office/powerpoint/2010/main" val="2062284141"/>
              </p:ext>
            </p:extLst>
          </p:nvPr>
        </p:nvGraphicFramePr>
        <p:xfrm>
          <a:off x="294084" y="2133600"/>
          <a:ext cx="8555831" cy="421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5791052"/>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latin typeface="+mn-lt"/>
              </a:rPr>
              <a:t>Observation</a:t>
            </a:r>
          </a:p>
        </p:txBody>
      </p:sp>
      <p:sp>
        <p:nvSpPr>
          <p:cNvPr id="3" name="Content Placeholder 2"/>
          <p:cNvSpPr>
            <a:spLocks noGrp="1"/>
          </p:cNvSpPr>
          <p:nvPr>
            <p:ph idx="1"/>
          </p:nvPr>
        </p:nvSpPr>
        <p:spPr/>
        <p:txBody>
          <a:bodyPr>
            <a:normAutofit fontScale="85000" lnSpcReduction="20000"/>
          </a:bodyPr>
          <a:lstStyle/>
          <a:p>
            <a:pPr marL="0" indent="0">
              <a:buNone/>
            </a:pPr>
            <a:r>
              <a:rPr lang="en-US" sz="3200" dirty="0"/>
              <a:t>The team’s way of alerting the ARC-PA and the program that the site visit team was </a:t>
            </a:r>
            <a:r>
              <a:rPr lang="en-US" sz="3200" b="1" dirty="0"/>
              <a:t>could not validate information </a:t>
            </a:r>
            <a:r>
              <a:rPr lang="en-US" sz="3200" dirty="0"/>
              <a:t>provided in the materials as submitted by the program or that </a:t>
            </a:r>
            <a:r>
              <a:rPr lang="en-US" sz="3200" b="1" dirty="0"/>
              <a:t>the program did not, in writing or in person, provide evidence </a:t>
            </a:r>
            <a:r>
              <a:rPr lang="en-US" sz="3200" dirty="0"/>
              <a:t>that sufficiently supported its demonstration of compliance with the standard to which the observation refers.</a:t>
            </a:r>
          </a:p>
        </p:txBody>
      </p:sp>
      <p:sp>
        <p:nvSpPr>
          <p:cNvPr id="4" name="Footer Placeholder 3">
            <a:extLst>
              <a:ext uri="{FF2B5EF4-FFF2-40B4-BE49-F238E27FC236}">
                <a16:creationId xmlns:a16="http://schemas.microsoft.com/office/drawing/2014/main" id="{269F7867-87EA-4EA8-9078-FB7A9DB48EB6}"/>
              </a:ext>
            </a:extLst>
          </p:cNvPr>
          <p:cNvSpPr>
            <a:spLocks noGrp="1"/>
          </p:cNvSpPr>
          <p:nvPr>
            <p:ph type="ftr" sz="quarter" idx="11"/>
          </p:nvPr>
        </p:nvSpPr>
        <p:spPr/>
        <p:txBody>
          <a:bodyPr/>
          <a:lstStyle/>
          <a:p>
            <a:pPr>
              <a:defRPr/>
            </a:pPr>
            <a:r>
              <a:rPr lang="en-US" cap="all">
                <a:solidFill>
                  <a:srgbClr val="4590B8"/>
                </a:solidFill>
                <a:latin typeface="Gill Sans MT" panose="020B0502020104020203"/>
              </a:rPr>
              <a:t>© 2022 ARC-PA.  All rights reserved</a:t>
            </a:r>
            <a:endParaRPr lang="en-US"/>
          </a:p>
        </p:txBody>
      </p:sp>
    </p:spTree>
    <p:extLst>
      <p:ext uri="{BB962C8B-B14F-4D97-AF65-F5344CB8AC3E}">
        <p14:creationId xmlns:p14="http://schemas.microsoft.com/office/powerpoint/2010/main" val="730114736"/>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72978" y="304800"/>
            <a:ext cx="5690937" cy="1143000"/>
          </a:xfrm>
        </p:spPr>
        <p:txBody>
          <a:bodyPr>
            <a:normAutofit/>
          </a:bodyPr>
          <a:lstStyle/>
          <a:p>
            <a:pPr algn="ctr" eaLnBrk="1" hangingPunct="1"/>
            <a:r>
              <a:rPr lang="en-US" sz="4000" b="1" dirty="0">
                <a:latin typeface="+mn-lt"/>
              </a:rPr>
              <a:t>Compliance Issues</a:t>
            </a:r>
          </a:p>
        </p:txBody>
      </p:sp>
      <p:sp>
        <p:nvSpPr>
          <p:cNvPr id="3" name="Content Placeholder 2"/>
          <p:cNvSpPr>
            <a:spLocks noGrp="1"/>
          </p:cNvSpPr>
          <p:nvPr>
            <p:ph idx="1"/>
          </p:nvPr>
        </p:nvSpPr>
        <p:spPr>
          <a:xfrm>
            <a:off x="457200" y="1447800"/>
            <a:ext cx="8229600" cy="4876800"/>
          </a:xfrm>
        </p:spPr>
        <p:txBody>
          <a:bodyPr>
            <a:normAutofit/>
          </a:bodyPr>
          <a:lstStyle/>
          <a:p>
            <a:pPr marL="274320" indent="-274320" eaLnBrk="1" fontAlgn="auto" hangingPunct="1">
              <a:spcAft>
                <a:spcPts val="0"/>
              </a:spcAft>
              <a:buClr>
                <a:schemeClr val="accent3"/>
              </a:buClr>
              <a:buFont typeface="Wingdings 2"/>
              <a:buChar char=""/>
              <a:defRPr/>
            </a:pPr>
            <a:r>
              <a:rPr lang="en-US" sz="3200"/>
              <a:t>Program is responsible for demonstrating compliance with the </a:t>
            </a:r>
            <a:r>
              <a:rPr lang="en-US" sz="3200" i="1"/>
              <a:t>Standards</a:t>
            </a:r>
          </a:p>
          <a:p>
            <a:pPr marL="274320" indent="-274320" eaLnBrk="1" fontAlgn="auto" hangingPunct="1">
              <a:spcAft>
                <a:spcPts val="0"/>
              </a:spcAft>
              <a:buClr>
                <a:schemeClr val="accent3"/>
              </a:buClr>
              <a:buFont typeface="Wingdings 2"/>
              <a:buChar char=""/>
              <a:defRPr/>
            </a:pPr>
            <a:endParaRPr lang="en-US" sz="3200" i="1"/>
          </a:p>
          <a:p>
            <a:pPr marL="274320" indent="-274320" eaLnBrk="1" fontAlgn="auto" hangingPunct="1">
              <a:spcAft>
                <a:spcPts val="0"/>
              </a:spcAft>
              <a:buClr>
                <a:schemeClr val="accent3"/>
              </a:buClr>
              <a:buFont typeface="Wingdings 2"/>
              <a:buChar char=""/>
              <a:defRPr/>
            </a:pPr>
            <a:r>
              <a:rPr lang="en-US" sz="3200"/>
              <a:t>Response to observations is an opportunity for the program to clarify misperceptions and eliminate errors of fact </a:t>
            </a:r>
          </a:p>
          <a:p>
            <a:pPr marL="617220" lvl="1" indent="-274320">
              <a:buClr>
                <a:schemeClr val="accent3"/>
              </a:buClr>
              <a:buFont typeface="Wingdings 2"/>
              <a:buChar char=""/>
              <a:defRPr/>
            </a:pPr>
            <a:r>
              <a:rPr lang="en-US" sz="2900"/>
              <a:t> </a:t>
            </a:r>
            <a:r>
              <a:rPr lang="en-US" sz="2900" u="sng"/>
              <a:t>NOT</a:t>
            </a:r>
            <a:r>
              <a:rPr lang="en-US" sz="2900"/>
              <a:t> to add new information</a:t>
            </a:r>
          </a:p>
          <a:p>
            <a:pPr marL="0" indent="0" eaLnBrk="1" fontAlgn="auto" hangingPunct="1">
              <a:spcAft>
                <a:spcPts val="0"/>
              </a:spcAft>
              <a:buClr>
                <a:schemeClr val="accent3"/>
              </a:buClr>
              <a:buFont typeface="Wingdings 2" pitchFamily="18" charset="2"/>
              <a:buNone/>
              <a:defRPr/>
            </a:pPr>
            <a:endParaRPr lang="en-US" sz="3200"/>
          </a:p>
        </p:txBody>
      </p:sp>
      <p:sp>
        <p:nvSpPr>
          <p:cNvPr id="2" name="Footer Placeholder 1">
            <a:extLst>
              <a:ext uri="{FF2B5EF4-FFF2-40B4-BE49-F238E27FC236}">
                <a16:creationId xmlns:a16="http://schemas.microsoft.com/office/drawing/2014/main" id="{47C3EE8D-04E9-4EDD-838D-E6A32F4B9822}"/>
              </a:ext>
            </a:extLst>
          </p:cNvPr>
          <p:cNvSpPr>
            <a:spLocks noGrp="1"/>
          </p:cNvSpPr>
          <p:nvPr>
            <p:ph type="ftr" sz="quarter" idx="11"/>
          </p:nvPr>
        </p:nvSpPr>
        <p:spPr/>
        <p:txBody>
          <a:bodyPr/>
          <a:lstStyle/>
          <a:p>
            <a:pPr>
              <a:defRPr/>
            </a:pPr>
            <a:r>
              <a:rPr lang="en-US" cap="all">
                <a:solidFill>
                  <a:srgbClr val="4590B8"/>
                </a:solidFill>
                <a:latin typeface="Gill Sans MT" panose="020B0502020104020203"/>
              </a:rPr>
              <a:t>© 2022 ARC-PA.  All rights reserved</a:t>
            </a:r>
            <a:endParaRPr lang="en-US"/>
          </a:p>
        </p:txBody>
      </p:sp>
    </p:spTree>
    <p:extLst>
      <p:ext uri="{BB962C8B-B14F-4D97-AF65-F5344CB8AC3E}">
        <p14:creationId xmlns:p14="http://schemas.microsoft.com/office/powerpoint/2010/main" val="2836431390"/>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a:latin typeface="+mn-lt"/>
              </a:rPr>
              <a:t>Commission Meetings</a:t>
            </a:r>
          </a:p>
        </p:txBody>
      </p:sp>
      <p:pic>
        <p:nvPicPr>
          <p:cNvPr id="4" name="Content Placeholder 3"/>
          <p:cNvPicPr>
            <a:picLocks noGrp="1" noChangeAspect="1"/>
          </p:cNvPicPr>
          <p:nvPr>
            <p:ph idx="1"/>
          </p:nvPr>
        </p:nvPicPr>
        <p:blipFill>
          <a:blip r:embed="rId3"/>
          <a:stretch>
            <a:fillRect/>
          </a:stretch>
        </p:blipFill>
        <p:spPr>
          <a:xfrm>
            <a:off x="990600" y="1828800"/>
            <a:ext cx="5798773" cy="3881437"/>
          </a:xfrm>
          <a:prstGeom prst="rect">
            <a:avLst/>
          </a:prstGeom>
          <a:ln>
            <a:noFill/>
          </a:ln>
          <a:effectLst>
            <a:outerShdw blurRad="190500" algn="tl" rotWithShape="0">
              <a:srgbClr val="000000">
                <a:alpha val="70000"/>
              </a:srgbClr>
            </a:outerShdw>
          </a:effectLst>
        </p:spPr>
      </p:pic>
      <p:sp>
        <p:nvSpPr>
          <p:cNvPr id="3" name="Footer Placeholder 2">
            <a:extLst>
              <a:ext uri="{FF2B5EF4-FFF2-40B4-BE49-F238E27FC236}">
                <a16:creationId xmlns:a16="http://schemas.microsoft.com/office/drawing/2014/main" id="{2F9BF687-8C4D-4A6F-BCDD-A63BB10A590D}"/>
              </a:ext>
            </a:extLst>
          </p:cNvPr>
          <p:cNvSpPr>
            <a:spLocks noGrp="1"/>
          </p:cNvSpPr>
          <p:nvPr>
            <p:ph type="ftr" sz="quarter" idx="11"/>
          </p:nvPr>
        </p:nvSpPr>
        <p:spPr/>
        <p:txBody>
          <a:bodyPr/>
          <a:lstStyle/>
          <a:p>
            <a:pPr>
              <a:defRPr/>
            </a:pPr>
            <a:r>
              <a:rPr lang="en-US" cap="all">
                <a:solidFill>
                  <a:srgbClr val="4590B8"/>
                </a:solidFill>
                <a:latin typeface="Gill Sans MT" panose="020B0502020104020203"/>
              </a:rPr>
              <a:t>© 2022 ARC-PA.  All rights reserved</a:t>
            </a:r>
            <a:endParaRPr lang="en-US"/>
          </a:p>
        </p:txBody>
      </p:sp>
    </p:spTree>
    <p:extLst>
      <p:ext uri="{BB962C8B-B14F-4D97-AF65-F5344CB8AC3E}">
        <p14:creationId xmlns:p14="http://schemas.microsoft.com/office/powerpoint/2010/main" val="2004574171"/>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451022" y="0"/>
            <a:ext cx="6347713" cy="1320800"/>
          </a:xfrm>
        </p:spPr>
        <p:txBody>
          <a:bodyPr rtlCol="0">
            <a:noAutofit/>
          </a:bodyPr>
          <a:lstStyle/>
          <a:p>
            <a:pPr eaLnBrk="1" fontAlgn="auto" hangingPunct="1">
              <a:spcAft>
                <a:spcPts val="0"/>
              </a:spcAft>
              <a:defRPr/>
            </a:pPr>
            <a:br>
              <a:rPr lang="en-US" sz="4000" b="1">
                <a:latin typeface="+mn-lt"/>
              </a:rPr>
            </a:br>
            <a:r>
              <a:rPr lang="en-US" sz="4000" b="1">
                <a:latin typeface="+mn-lt"/>
              </a:rPr>
              <a:t>ARC-PA Review Process</a:t>
            </a:r>
            <a:br>
              <a:rPr lang="en-US" sz="4000" b="1">
                <a:latin typeface="+mn-lt"/>
              </a:rPr>
            </a:br>
            <a:endParaRPr lang="en-US" sz="4000" b="1">
              <a:latin typeface="+mn-lt"/>
            </a:endParaRPr>
          </a:p>
        </p:txBody>
      </p:sp>
      <p:sp>
        <p:nvSpPr>
          <p:cNvPr id="54275" name="Rectangle 3"/>
          <p:cNvSpPr>
            <a:spLocks noGrp="1" noChangeArrowheads="1"/>
          </p:cNvSpPr>
          <p:nvPr>
            <p:ph idx="1"/>
          </p:nvPr>
        </p:nvSpPr>
        <p:spPr>
          <a:xfrm>
            <a:off x="266700" y="1638201"/>
            <a:ext cx="7810500" cy="4791299"/>
          </a:xfrm>
        </p:spPr>
        <p:txBody>
          <a:bodyPr>
            <a:normAutofit/>
          </a:bodyPr>
          <a:lstStyle/>
          <a:p>
            <a:pPr marL="0" indent="0">
              <a:buNone/>
            </a:pPr>
            <a:r>
              <a:rPr lang="en-US" sz="3200" dirty="0"/>
              <a:t>Thorough review by 2 ARC-PA reviewers </a:t>
            </a:r>
            <a:endParaRPr lang="en-US" sz="3600" dirty="0"/>
          </a:p>
          <a:p>
            <a:pPr lvl="1"/>
            <a:r>
              <a:rPr lang="en-US" sz="3200" dirty="0"/>
              <a:t>program application materials and supporting documents</a:t>
            </a:r>
          </a:p>
          <a:p>
            <a:pPr lvl="1"/>
            <a:r>
              <a:rPr lang="en-US" sz="3200" dirty="0"/>
              <a:t>site visitor report </a:t>
            </a:r>
          </a:p>
          <a:p>
            <a:pPr lvl="1"/>
            <a:r>
              <a:rPr lang="en-US" sz="3200" dirty="0"/>
              <a:t>program response to observations</a:t>
            </a:r>
          </a:p>
          <a:p>
            <a:pPr lvl="1"/>
            <a:r>
              <a:rPr lang="en-US" sz="3200" dirty="0"/>
              <a:t>program history</a:t>
            </a:r>
            <a:br>
              <a:rPr lang="en-US" sz="3200" dirty="0"/>
            </a:br>
            <a:endParaRPr lang="en-US" sz="3200" dirty="0"/>
          </a:p>
          <a:p>
            <a:pPr eaLnBrk="1" hangingPunct="1">
              <a:lnSpc>
                <a:spcPct val="90000"/>
              </a:lnSpc>
            </a:pPr>
            <a:endParaRPr lang="en-US" sz="3200" dirty="0"/>
          </a:p>
        </p:txBody>
      </p:sp>
      <p:sp>
        <p:nvSpPr>
          <p:cNvPr id="2" name="Footer Placeholder 1">
            <a:extLst>
              <a:ext uri="{FF2B5EF4-FFF2-40B4-BE49-F238E27FC236}">
                <a16:creationId xmlns:a16="http://schemas.microsoft.com/office/drawing/2014/main" id="{A663CDD3-4CA6-4296-B015-DB266C0AECC9}"/>
              </a:ext>
            </a:extLst>
          </p:cNvPr>
          <p:cNvSpPr>
            <a:spLocks noGrp="1"/>
          </p:cNvSpPr>
          <p:nvPr>
            <p:ph type="ftr" sz="quarter" idx="11"/>
          </p:nvPr>
        </p:nvSpPr>
        <p:spPr/>
        <p:txBody>
          <a:bodyPr/>
          <a:lstStyle/>
          <a:p>
            <a:pPr>
              <a:defRPr/>
            </a:pPr>
            <a:r>
              <a:rPr lang="en-US" cap="all">
                <a:solidFill>
                  <a:srgbClr val="4590B8"/>
                </a:solidFill>
                <a:latin typeface="Gill Sans MT" panose="020B0502020104020203"/>
              </a:rPr>
              <a:t>© 2022 ARC-PA.  All rights reserved</a:t>
            </a:r>
            <a:endParaRPr lang="en-US"/>
          </a:p>
        </p:txBody>
      </p:sp>
    </p:spTree>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0" name="Title 1"/>
          <p:cNvSpPr>
            <a:spLocks noGrp="1"/>
          </p:cNvSpPr>
          <p:nvPr>
            <p:ph type="title"/>
          </p:nvPr>
        </p:nvSpPr>
        <p:spPr>
          <a:xfrm>
            <a:off x="965199" y="609600"/>
            <a:ext cx="7648121" cy="1099457"/>
          </a:xfrm>
        </p:spPr>
        <p:txBody>
          <a:bodyPr>
            <a:normAutofit/>
          </a:bodyPr>
          <a:lstStyle/>
          <a:p>
            <a:pPr eaLnBrk="1" hangingPunct="1"/>
            <a:r>
              <a:rPr lang="en-US" b="1">
                <a:latin typeface="+mn-lt"/>
              </a:rPr>
              <a:t>ARC-PA Review Process</a:t>
            </a:r>
          </a:p>
        </p:txBody>
      </p:sp>
      <p:sp>
        <p:nvSpPr>
          <p:cNvPr id="76" name="Isosceles Triangle 75">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Footer Placeholder 1">
            <a:extLst>
              <a:ext uri="{FF2B5EF4-FFF2-40B4-BE49-F238E27FC236}">
                <a16:creationId xmlns:a16="http://schemas.microsoft.com/office/drawing/2014/main" id="{67E82592-743D-4EFC-9999-6270E3ABD321}"/>
              </a:ext>
            </a:extLst>
          </p:cNvPr>
          <p:cNvSpPr>
            <a:spLocks noGrp="1"/>
          </p:cNvSpPr>
          <p:nvPr>
            <p:ph type="ftr" sz="quarter" idx="11"/>
          </p:nvPr>
        </p:nvSpPr>
        <p:spPr>
          <a:xfrm>
            <a:off x="-12358" y="6430056"/>
            <a:ext cx="4723209" cy="365125"/>
          </a:xfrm>
        </p:spPr>
        <p:txBody>
          <a:bodyPr>
            <a:normAutofit/>
          </a:bodyPr>
          <a:lstStyle/>
          <a:p>
            <a:pPr>
              <a:spcAft>
                <a:spcPts val="600"/>
              </a:spcAft>
              <a:defRPr/>
            </a:pPr>
            <a:r>
              <a:rPr lang="en-US" cap="all">
                <a:latin typeface="Gill Sans MT" panose="020B0502020104020203"/>
              </a:rPr>
              <a:t>© 2022 ARC-PA.  All rights reserved</a:t>
            </a:r>
            <a:endParaRPr lang="en-US"/>
          </a:p>
        </p:txBody>
      </p:sp>
      <p:sp>
        <p:nvSpPr>
          <p:cNvPr id="78" name="Isosceles Triangle 77">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3493" name="Content Placeholder 2">
            <a:extLst>
              <a:ext uri="{FF2B5EF4-FFF2-40B4-BE49-F238E27FC236}">
                <a16:creationId xmlns:a16="http://schemas.microsoft.com/office/drawing/2014/main" id="{992B2832-F662-4EFA-845B-C16A84F43F51}"/>
              </a:ext>
            </a:extLst>
          </p:cNvPr>
          <p:cNvGraphicFramePr>
            <a:graphicFrameLocks noGrp="1"/>
          </p:cNvGraphicFramePr>
          <p:nvPr>
            <p:ph idx="1"/>
            <p:extLst>
              <p:ext uri="{D42A27DB-BD31-4B8C-83A1-F6EECF244321}">
                <p14:modId xmlns:p14="http://schemas.microsoft.com/office/powerpoint/2010/main" val="2716798474"/>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a:bodyPr>
          <a:lstStyle/>
          <a:p>
            <a:pPr eaLnBrk="1" hangingPunct="1">
              <a:defRPr/>
            </a:pPr>
            <a:r>
              <a:rPr lang="en-US" sz="4000" b="1">
                <a:latin typeface="+mn-lt"/>
              </a:rPr>
              <a:t>ARC-PA Review Process</a:t>
            </a:r>
          </a:p>
        </p:txBody>
      </p:sp>
      <p:sp>
        <p:nvSpPr>
          <p:cNvPr id="139267" name="Rectangle 3"/>
          <p:cNvSpPr>
            <a:spLocks noGrp="1" noChangeArrowheads="1"/>
          </p:cNvSpPr>
          <p:nvPr>
            <p:ph idx="1"/>
          </p:nvPr>
        </p:nvSpPr>
        <p:spPr>
          <a:xfrm>
            <a:off x="457200" y="2006600"/>
            <a:ext cx="7239002" cy="3880773"/>
          </a:xfrm>
        </p:spPr>
        <p:txBody>
          <a:bodyPr>
            <a:normAutofit/>
          </a:bodyPr>
          <a:lstStyle/>
          <a:p>
            <a:pPr eaLnBrk="1" hangingPunct="1">
              <a:defRPr/>
            </a:pPr>
            <a:r>
              <a:rPr lang="en-US" sz="3200"/>
              <a:t>Letters communicating commission decision sent to program and institution approximately 4-6 weeks after ARC-PA meeting.</a:t>
            </a:r>
            <a:br>
              <a:rPr lang="en-US" sz="3200"/>
            </a:br>
            <a:endParaRPr lang="en-US" sz="3200"/>
          </a:p>
        </p:txBody>
      </p:sp>
      <p:sp>
        <p:nvSpPr>
          <p:cNvPr id="2" name="Footer Placeholder 1">
            <a:extLst>
              <a:ext uri="{FF2B5EF4-FFF2-40B4-BE49-F238E27FC236}">
                <a16:creationId xmlns:a16="http://schemas.microsoft.com/office/drawing/2014/main" id="{621B84B4-029C-4F19-B72F-2EB5DF930685}"/>
              </a:ext>
            </a:extLst>
          </p:cNvPr>
          <p:cNvSpPr>
            <a:spLocks noGrp="1"/>
          </p:cNvSpPr>
          <p:nvPr>
            <p:ph type="ftr" sz="quarter" idx="11"/>
          </p:nvPr>
        </p:nvSpPr>
        <p:spPr/>
        <p:txBody>
          <a:bodyPr/>
          <a:lstStyle/>
          <a:p>
            <a:pPr>
              <a:defRPr/>
            </a:pPr>
            <a:r>
              <a:rPr lang="en-US" cap="all">
                <a:solidFill>
                  <a:srgbClr val="4590B8"/>
                </a:solidFill>
                <a:latin typeface="Gill Sans MT" panose="020B0502020104020203"/>
              </a:rPr>
              <a:t>© 2022 ARC-PA.  All rights reserved</a:t>
            </a:r>
            <a:endParaRPr lang="en-US"/>
          </a:p>
        </p:txBody>
      </p:sp>
    </p:spTree>
    <p:extLst>
      <p:ext uri="{BB962C8B-B14F-4D97-AF65-F5344CB8AC3E}">
        <p14:creationId xmlns:p14="http://schemas.microsoft.com/office/powerpoint/2010/main" val="2160904949"/>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normAutofit fontScale="90000"/>
          </a:bodyPr>
          <a:lstStyle/>
          <a:p>
            <a:r>
              <a:rPr lang="en-US" sz="4400" b="1">
                <a:effectLst/>
                <a:latin typeface="+mn-lt"/>
              </a:rPr>
              <a:t>Potential Accreditation Actions</a:t>
            </a:r>
          </a:p>
        </p:txBody>
      </p:sp>
      <p:sp>
        <p:nvSpPr>
          <p:cNvPr id="95235" name="Content Placeholder 2"/>
          <p:cNvSpPr>
            <a:spLocks noGrp="1"/>
          </p:cNvSpPr>
          <p:nvPr>
            <p:ph idx="1"/>
          </p:nvPr>
        </p:nvSpPr>
        <p:spPr>
          <a:xfrm>
            <a:off x="609598" y="2160590"/>
            <a:ext cx="8001001" cy="3880773"/>
          </a:xfrm>
        </p:spPr>
        <p:txBody>
          <a:bodyPr>
            <a:normAutofit fontScale="92500"/>
          </a:bodyPr>
          <a:lstStyle/>
          <a:p>
            <a:r>
              <a:rPr lang="en-US" sz="3600">
                <a:effectLst/>
              </a:rPr>
              <a:t>Accreditation-Provisional</a:t>
            </a:r>
          </a:p>
          <a:p>
            <a:r>
              <a:rPr lang="en-US" sz="3600"/>
              <a:t>Accreditation-Withheld</a:t>
            </a:r>
            <a:endParaRPr lang="en-US" sz="3600">
              <a:effectLst/>
            </a:endParaRPr>
          </a:p>
          <a:p>
            <a:r>
              <a:rPr lang="en-US" sz="3600"/>
              <a:t>Accreditation-Continued</a:t>
            </a:r>
          </a:p>
          <a:p>
            <a:r>
              <a:rPr lang="en-US" sz="3600"/>
              <a:t>Accreditation-Withdrawn</a:t>
            </a:r>
          </a:p>
          <a:p>
            <a:r>
              <a:rPr lang="en-US" sz="3600"/>
              <a:t>Accreditation-Probation</a:t>
            </a:r>
          </a:p>
          <a:p>
            <a:r>
              <a:rPr lang="en-US" sz="3600">
                <a:effectLst/>
              </a:rPr>
              <a:t>Accreditation-Administrative Probation</a:t>
            </a:r>
          </a:p>
          <a:p>
            <a:endParaRPr lang="en-US" sz="3600">
              <a:effectLst/>
            </a:endParaRPr>
          </a:p>
        </p:txBody>
      </p:sp>
      <p:sp>
        <p:nvSpPr>
          <p:cNvPr id="2" name="Footer Placeholder 1">
            <a:extLst>
              <a:ext uri="{FF2B5EF4-FFF2-40B4-BE49-F238E27FC236}">
                <a16:creationId xmlns:a16="http://schemas.microsoft.com/office/drawing/2014/main" id="{22D1E565-4E24-46A1-9485-98032B555A88}"/>
              </a:ext>
            </a:extLst>
          </p:cNvPr>
          <p:cNvSpPr>
            <a:spLocks noGrp="1"/>
          </p:cNvSpPr>
          <p:nvPr>
            <p:ph type="ftr" sz="quarter" idx="11"/>
          </p:nvPr>
        </p:nvSpPr>
        <p:spPr/>
        <p:txBody>
          <a:bodyPr/>
          <a:lstStyle/>
          <a:p>
            <a:pPr>
              <a:defRPr/>
            </a:pPr>
            <a:r>
              <a:rPr lang="en-US" cap="all">
                <a:solidFill>
                  <a:srgbClr val="4590B8"/>
                </a:solidFill>
                <a:latin typeface="Gill Sans MT" panose="020B0502020104020203"/>
              </a:rPr>
              <a:t>© 2022 ARC-PA.  All rights reserved</a:t>
            </a:r>
            <a:endParaRPr lang="en-US"/>
          </a:p>
        </p:txBody>
      </p:sp>
    </p:spTree>
    <p:extLst>
      <p:ext uri="{BB962C8B-B14F-4D97-AF65-F5344CB8AC3E}">
        <p14:creationId xmlns:p14="http://schemas.microsoft.com/office/powerpoint/2010/main" val="2896796129"/>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5" name="Rectangle 5"/>
          <p:cNvSpPr>
            <a:spLocks noGrp="1" noChangeArrowheads="1"/>
          </p:cNvSpPr>
          <p:nvPr>
            <p:ph type="title"/>
          </p:nvPr>
        </p:nvSpPr>
        <p:spPr/>
        <p:txBody>
          <a:bodyPr/>
          <a:lstStyle/>
          <a:p>
            <a:pPr eaLnBrk="1" hangingPunct="1">
              <a:defRPr/>
            </a:pPr>
            <a:r>
              <a:rPr lang="en-US" b="1">
                <a:effectLst/>
              </a:rPr>
              <a:t>Mission</a:t>
            </a:r>
          </a:p>
        </p:txBody>
      </p:sp>
      <p:sp>
        <p:nvSpPr>
          <p:cNvPr id="230406" name="Rectangle 6"/>
          <p:cNvSpPr>
            <a:spLocks noGrp="1" noChangeArrowheads="1"/>
          </p:cNvSpPr>
          <p:nvPr>
            <p:ph idx="1"/>
          </p:nvPr>
        </p:nvSpPr>
        <p:spPr>
          <a:xfrm>
            <a:off x="827700" y="1524001"/>
            <a:ext cx="6541821" cy="4724406"/>
          </a:xfrm>
        </p:spPr>
        <p:txBody>
          <a:bodyPr>
            <a:normAutofit/>
          </a:bodyPr>
          <a:lstStyle/>
          <a:p>
            <a:pPr eaLnBrk="1" hangingPunct="1">
              <a:buFont typeface="Wingdings" pitchFamily="2" charset="2"/>
              <a:buNone/>
              <a:defRPr/>
            </a:pPr>
            <a:r>
              <a:rPr lang="en-US" sz="2800" dirty="0"/>
              <a:t>	The ARC-PA is the </a:t>
            </a:r>
            <a:r>
              <a:rPr lang="en-US" sz="2800" b="1" dirty="0">
                <a:solidFill>
                  <a:srgbClr val="0070C0"/>
                </a:solidFill>
              </a:rPr>
              <a:t>recognized</a:t>
            </a:r>
            <a:r>
              <a:rPr lang="en-US" sz="2800" dirty="0"/>
              <a:t> accrediting agency that </a:t>
            </a:r>
            <a:r>
              <a:rPr lang="en-US" sz="2800" b="1" dirty="0">
                <a:solidFill>
                  <a:srgbClr val="0070C0"/>
                </a:solidFill>
              </a:rPr>
              <a:t>protects</a:t>
            </a:r>
            <a:r>
              <a:rPr lang="en-US" sz="2800" dirty="0"/>
              <a:t> the interests of the </a:t>
            </a:r>
            <a:r>
              <a:rPr lang="en-US" sz="2800" b="1" dirty="0">
                <a:solidFill>
                  <a:srgbClr val="0070C0"/>
                </a:solidFill>
              </a:rPr>
              <a:t>public</a:t>
            </a:r>
            <a:r>
              <a:rPr lang="en-US" sz="2800" dirty="0"/>
              <a:t>, including current and prospective </a:t>
            </a:r>
            <a:r>
              <a:rPr lang="en-US" sz="2800" b="1" dirty="0">
                <a:solidFill>
                  <a:srgbClr val="0070C0"/>
                </a:solidFill>
              </a:rPr>
              <a:t>PA students</a:t>
            </a:r>
            <a:r>
              <a:rPr lang="en-US" sz="2800" dirty="0"/>
              <a:t>, and </a:t>
            </a:r>
            <a:r>
              <a:rPr lang="en-US" sz="2800" b="1" dirty="0">
                <a:solidFill>
                  <a:srgbClr val="0070C0"/>
                </a:solidFill>
              </a:rPr>
              <a:t>PA profession</a:t>
            </a:r>
            <a:r>
              <a:rPr lang="en-US" sz="2800" dirty="0">
                <a:solidFill>
                  <a:srgbClr val="0070C0"/>
                </a:solidFill>
              </a:rPr>
              <a:t> </a:t>
            </a:r>
            <a:r>
              <a:rPr lang="en-US" sz="2800" dirty="0"/>
              <a:t>by </a:t>
            </a:r>
            <a:r>
              <a:rPr lang="en-US" sz="2800" b="1" dirty="0">
                <a:solidFill>
                  <a:srgbClr val="0070C0"/>
                </a:solidFill>
              </a:rPr>
              <a:t>defining the standards </a:t>
            </a:r>
            <a:r>
              <a:rPr lang="en-US" sz="2800" dirty="0"/>
              <a:t>for PA education and </a:t>
            </a:r>
            <a:r>
              <a:rPr lang="en-US" sz="2800" b="1" dirty="0">
                <a:solidFill>
                  <a:srgbClr val="0070C0"/>
                </a:solidFill>
              </a:rPr>
              <a:t>evaluating</a:t>
            </a:r>
            <a:r>
              <a:rPr lang="en-US" sz="2800" dirty="0"/>
              <a:t> PA educational </a:t>
            </a:r>
            <a:r>
              <a:rPr lang="en-US" sz="2800" b="1" dirty="0">
                <a:solidFill>
                  <a:srgbClr val="0070C0"/>
                </a:solidFill>
              </a:rPr>
              <a:t>programs within </a:t>
            </a:r>
            <a:r>
              <a:rPr lang="en-US" sz="2800" dirty="0"/>
              <a:t>the territorial </a:t>
            </a:r>
            <a:r>
              <a:rPr lang="en-US" sz="2800" b="1" dirty="0">
                <a:solidFill>
                  <a:srgbClr val="0070C0"/>
                </a:solidFill>
              </a:rPr>
              <a:t>United States</a:t>
            </a:r>
            <a:r>
              <a:rPr lang="en-US" sz="2800" b="1" dirty="0">
                <a:solidFill>
                  <a:srgbClr val="FFFF00"/>
                </a:solidFill>
              </a:rPr>
              <a:t> </a:t>
            </a:r>
            <a:r>
              <a:rPr lang="en-US" sz="2800" dirty="0"/>
              <a:t>to ensure their compliance with those standards. </a:t>
            </a:r>
          </a:p>
        </p:txBody>
      </p:sp>
      <p:sp>
        <p:nvSpPr>
          <p:cNvPr id="2" name="Footer Placeholder 1">
            <a:extLst>
              <a:ext uri="{FF2B5EF4-FFF2-40B4-BE49-F238E27FC236}">
                <a16:creationId xmlns:a16="http://schemas.microsoft.com/office/drawing/2014/main" id="{E9367BEC-6E7D-417A-A239-E92156CAFC70}"/>
              </a:ext>
            </a:extLst>
          </p:cNvPr>
          <p:cNvSpPr>
            <a:spLocks noGrp="1"/>
          </p:cNvSpPr>
          <p:nvPr>
            <p:ph type="ftr" sz="quarter" idx="11"/>
          </p:nvPr>
        </p:nvSpPr>
        <p:spPr>
          <a:xfrm>
            <a:off x="246341" y="6186166"/>
            <a:ext cx="4870585" cy="365125"/>
          </a:xfrm>
        </p:spPr>
        <p:txBody>
          <a:bodyPr/>
          <a:lstStyle/>
          <a:p>
            <a:pPr>
              <a:defRPr/>
            </a:pPr>
            <a:r>
              <a:rPr lang="en-US"/>
              <a:t>© 2022 ARC-PA.  All rights reserved</a:t>
            </a:r>
          </a:p>
        </p:txBody>
      </p:sp>
    </p:spTree>
    <p:extLst>
      <p:ext uri="{BB962C8B-B14F-4D97-AF65-F5344CB8AC3E}">
        <p14:creationId xmlns:p14="http://schemas.microsoft.com/office/powerpoint/2010/main" val="2207506860"/>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577941" y="-246904"/>
            <a:ext cx="5397445" cy="3249131"/>
          </a:xfrm>
        </p:spPr>
        <p:txBody>
          <a:bodyPr vert="horz" lIns="91440" tIns="45720" rIns="91440" bIns="45720" rtlCol="0" anchor="b">
            <a:normAutofit/>
          </a:bodyPr>
          <a:lstStyle/>
          <a:p>
            <a:pPr>
              <a:lnSpc>
                <a:spcPct val="90000"/>
              </a:lnSpc>
            </a:pPr>
            <a:r>
              <a:rPr lang="en-US" sz="5000" b="1" dirty="0">
                <a:solidFill>
                  <a:schemeClr val="tx1"/>
                </a:solidFill>
              </a:rPr>
              <a:t>Resources</a:t>
            </a:r>
            <a:br>
              <a:rPr lang="en-US" sz="5000" b="1" dirty="0">
                <a:solidFill>
                  <a:schemeClr val="tx1"/>
                </a:solidFill>
              </a:rPr>
            </a:br>
            <a:r>
              <a:rPr lang="en-US" sz="5000" dirty="0">
                <a:solidFill>
                  <a:schemeClr val="accent2">
                    <a:lumMod val="75000"/>
                  </a:schemeClr>
                </a:solidFill>
              </a:rPr>
              <a:t>www.arc-pa.org</a:t>
            </a:r>
          </a:p>
        </p:txBody>
      </p:sp>
      <p:sp>
        <p:nvSpPr>
          <p:cNvPr id="3" name="Text Placeholder 2"/>
          <p:cNvSpPr>
            <a:spLocks noGrp="1"/>
          </p:cNvSpPr>
          <p:nvPr>
            <p:ph type="body" idx="1"/>
          </p:nvPr>
        </p:nvSpPr>
        <p:spPr>
          <a:xfrm>
            <a:off x="3200400" y="3855774"/>
            <a:ext cx="3755101" cy="1529714"/>
          </a:xfrm>
        </p:spPr>
        <p:txBody>
          <a:bodyPr vert="horz" lIns="91440" tIns="45720" rIns="91440" bIns="45720" rtlCol="0" anchor="t">
            <a:normAutofit/>
          </a:bodyPr>
          <a:lstStyle/>
          <a:p>
            <a:pPr>
              <a:lnSpc>
                <a:spcPct val="90000"/>
              </a:lnSpc>
            </a:pPr>
            <a:r>
              <a:rPr lang="en-US">
                <a:solidFill>
                  <a:schemeClr val="accent2">
                    <a:lumMod val="75000"/>
                  </a:schemeClr>
                </a:solidFill>
              </a:rPr>
              <a:t>The ARC-PA website has all the information you need to navigate through the accreditation process.</a:t>
            </a:r>
          </a:p>
        </p:txBody>
      </p:sp>
      <p:sp>
        <p:nvSpPr>
          <p:cNvPr id="22" name="Isosceles Triangle 21">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80" y="1270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p:nvPicPr>
        <p:blipFill>
          <a:blip r:embed="rId2"/>
          <a:stretch>
            <a:fillRect/>
          </a:stretch>
        </p:blipFill>
        <p:spPr>
          <a:xfrm>
            <a:off x="552291" y="1050148"/>
            <a:ext cx="1961741" cy="4335340"/>
          </a:xfrm>
          <a:prstGeom prst="rect">
            <a:avLst/>
          </a:prstGeom>
        </p:spPr>
      </p:pic>
      <p:sp>
        <p:nvSpPr>
          <p:cNvPr id="5" name="Footer Placeholder 4">
            <a:extLst>
              <a:ext uri="{FF2B5EF4-FFF2-40B4-BE49-F238E27FC236}">
                <a16:creationId xmlns:a16="http://schemas.microsoft.com/office/drawing/2014/main" id="{FE893BC3-3389-47AD-95AF-2C9F71CACEFF}"/>
              </a:ext>
            </a:extLst>
          </p:cNvPr>
          <p:cNvSpPr>
            <a:spLocks noGrp="1"/>
          </p:cNvSpPr>
          <p:nvPr>
            <p:ph type="ftr" sz="quarter" idx="11"/>
          </p:nvPr>
        </p:nvSpPr>
        <p:spPr>
          <a:xfrm>
            <a:off x="552291" y="6422936"/>
            <a:ext cx="4723209" cy="365125"/>
          </a:xfrm>
        </p:spPr>
        <p:txBody>
          <a:bodyPr vert="horz" lIns="91440" tIns="45720" rIns="91440" bIns="45720" rtlCol="0" anchor="ctr">
            <a:normAutofit/>
          </a:bodyPr>
          <a:lstStyle/>
          <a:p>
            <a:pPr>
              <a:spcAft>
                <a:spcPts val="600"/>
              </a:spcAft>
              <a:defRPr/>
            </a:pPr>
            <a:r>
              <a:rPr lang="en-US" kern="1200" cap="all">
                <a:solidFill>
                  <a:schemeClr val="tx1">
                    <a:tint val="75000"/>
                  </a:schemeClr>
                </a:solidFill>
                <a:latin typeface="+mn-lt"/>
                <a:ea typeface="+mn-ea"/>
                <a:cs typeface="+mn-cs"/>
              </a:rPr>
              <a:t>© 2022 ARC-PA.  All rights reserved</a:t>
            </a:r>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453310105"/>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5" name="Straight Connector 74">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6" name="Rectangle 85">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Title 1"/>
          <p:cNvSpPr>
            <a:spLocks noGrp="1"/>
          </p:cNvSpPr>
          <p:nvPr>
            <p:ph type="title" idx="4294967295"/>
          </p:nvPr>
        </p:nvSpPr>
        <p:spPr>
          <a:xfrm>
            <a:off x="965199" y="609600"/>
            <a:ext cx="7648121" cy="1099457"/>
          </a:xfrm>
        </p:spPr>
        <p:txBody>
          <a:bodyPr vert="horz" lIns="91440" tIns="45720" rIns="91440" bIns="45720" rtlCol="0" anchor="t">
            <a:normAutofit/>
          </a:bodyPr>
          <a:lstStyle/>
          <a:p>
            <a:r>
              <a:rPr lang="en-US" altLang="en-US" b="1"/>
              <a:t>Role of the ARC-PA</a:t>
            </a:r>
          </a:p>
        </p:txBody>
      </p:sp>
      <p:sp>
        <p:nvSpPr>
          <p:cNvPr id="88" name="Isosceles Triangle 87">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Footer Placeholder 1">
            <a:extLst>
              <a:ext uri="{FF2B5EF4-FFF2-40B4-BE49-F238E27FC236}">
                <a16:creationId xmlns:a16="http://schemas.microsoft.com/office/drawing/2014/main" id="{984B0B41-8302-4A8A-A3EE-EDAA7B218F5E}"/>
              </a:ext>
            </a:extLst>
          </p:cNvPr>
          <p:cNvSpPr>
            <a:spLocks noGrp="1"/>
          </p:cNvSpPr>
          <p:nvPr>
            <p:ph type="ftr" sz="quarter" idx="11"/>
          </p:nvPr>
        </p:nvSpPr>
        <p:spPr>
          <a:xfrm>
            <a:off x="1485902" y="6182876"/>
            <a:ext cx="4723209" cy="365125"/>
          </a:xfrm>
        </p:spPr>
        <p:txBody>
          <a:bodyPr vert="horz" lIns="91440" tIns="45720" rIns="91440" bIns="45720" rtlCol="0" anchor="ctr">
            <a:normAutofit/>
          </a:bodyPr>
          <a:lstStyle/>
          <a:p>
            <a:pPr>
              <a:spcAft>
                <a:spcPts val="600"/>
              </a:spcAft>
              <a:defRPr/>
            </a:pPr>
            <a:r>
              <a:rPr lang="en-US" kern="1200" cap="all" dirty="0">
                <a:solidFill>
                  <a:schemeClr val="tx1">
                    <a:tint val="75000"/>
                  </a:schemeClr>
                </a:solidFill>
                <a:latin typeface="+mn-lt"/>
                <a:ea typeface="+mn-ea"/>
                <a:cs typeface="+mn-cs"/>
              </a:rPr>
              <a:t>© 2022 ARC-PA.  All rights reserved</a:t>
            </a:r>
          </a:p>
        </p:txBody>
      </p:sp>
      <p:sp>
        <p:nvSpPr>
          <p:cNvPr id="90" name="Isosceles Triangle 89">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3253" name="Content Placeholder 2">
            <a:extLst>
              <a:ext uri="{FF2B5EF4-FFF2-40B4-BE49-F238E27FC236}">
                <a16:creationId xmlns:a16="http://schemas.microsoft.com/office/drawing/2014/main" id="{E9A5EF34-BBCE-459B-8497-67463399B0DF}"/>
              </a:ext>
            </a:extLst>
          </p:cNvPr>
          <p:cNvGraphicFramePr>
            <a:graphicFrameLocks noGrp="1"/>
          </p:cNvGraphicFramePr>
          <p:nvPr>
            <p:ph idx="4294967295"/>
            <p:extLst>
              <p:ext uri="{D42A27DB-BD31-4B8C-83A1-F6EECF244321}">
                <p14:modId xmlns:p14="http://schemas.microsoft.com/office/powerpoint/2010/main" val="2172144152"/>
              </p:ext>
            </p:extLst>
          </p:nvPr>
        </p:nvGraphicFramePr>
        <p:xfrm>
          <a:off x="867019" y="141992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394" b="909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Isosceles Triangle 9">
            <a:extLst>
              <a:ext uri="{FF2B5EF4-FFF2-40B4-BE49-F238E27FC236}">
                <a16:creationId xmlns:a16="http://schemas.microsoft.com/office/drawing/2014/main" id="{2A4588C6-4069-4731-BFB4-10F1E6D3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Parallelogram 11">
            <a:extLst>
              <a:ext uri="{FF2B5EF4-FFF2-40B4-BE49-F238E27FC236}">
                <a16:creationId xmlns:a16="http://schemas.microsoft.com/office/drawing/2014/main" id="{23370524-0FE7-41B4-ABCF-7FB26B6CF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8141" y="0"/>
            <a:ext cx="702945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0A9CA40-1F57-4A6D-ACDA-F720AA468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2A94EDB-B0FE-4678-8E69-0F137AE3BE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4E93B92B-0DD5-4277-9D69-972ABADC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089535" y="609600"/>
            <a:ext cx="4865966" cy="1320800"/>
          </a:xfrm>
        </p:spPr>
        <p:txBody>
          <a:bodyPr anchor="t">
            <a:normAutofit/>
          </a:bodyPr>
          <a:lstStyle/>
          <a:p>
            <a:r>
              <a:rPr lang="en-US" dirty="0">
                <a:effectLst/>
              </a:rPr>
              <a:t>The Commission</a:t>
            </a:r>
          </a:p>
        </p:txBody>
      </p:sp>
      <p:sp>
        <p:nvSpPr>
          <p:cNvPr id="20" name="Rectangle 25">
            <a:extLst>
              <a:ext uri="{FF2B5EF4-FFF2-40B4-BE49-F238E27FC236}">
                <a16:creationId xmlns:a16="http://schemas.microsoft.com/office/drawing/2014/main" id="{7CE87768-354E-4E3F-8202-9F387CF50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09E5B98F-BD75-4A30-BF72-0A9107470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089535" y="2159000"/>
            <a:ext cx="4865966" cy="3882362"/>
          </a:xfrm>
        </p:spPr>
        <p:txBody>
          <a:bodyPr>
            <a:normAutofit/>
          </a:bodyPr>
          <a:lstStyle/>
          <a:p>
            <a:r>
              <a:rPr lang="en-US"/>
              <a:t>Purpose - Determine if programs have sufficiently demonstrated compliance with the educational </a:t>
            </a:r>
            <a:r>
              <a:rPr lang="en-US" i="1"/>
              <a:t>Standards</a:t>
            </a:r>
          </a:p>
          <a:p>
            <a:endParaRPr lang="en-US"/>
          </a:p>
          <a:p>
            <a:r>
              <a:rPr lang="en-US"/>
              <a:t>ARC-PA Commissioners are elected by the ARC-PA from a slate of nominees submitted by the ARC-PA collaborating organizations</a:t>
            </a:r>
          </a:p>
          <a:p>
            <a:endParaRPr lang="en-US"/>
          </a:p>
          <a:p>
            <a:r>
              <a:rPr lang="en-US"/>
              <a:t>Up to 30 voting commissioners</a:t>
            </a:r>
          </a:p>
          <a:p>
            <a:pPr lvl="1"/>
            <a:r>
              <a:rPr lang="en-US"/>
              <a:t>Many connected to PA programs</a:t>
            </a:r>
          </a:p>
          <a:p>
            <a:endParaRPr lang="en-US"/>
          </a:p>
          <a:p>
            <a:endParaRPr lang="en-US"/>
          </a:p>
        </p:txBody>
      </p:sp>
      <p:sp>
        <p:nvSpPr>
          <p:cNvPr id="5" name="Footer Placeholder 4">
            <a:extLst>
              <a:ext uri="{FF2B5EF4-FFF2-40B4-BE49-F238E27FC236}">
                <a16:creationId xmlns:a16="http://schemas.microsoft.com/office/drawing/2014/main" id="{E1FA0EEF-E8F1-43B6-94E7-623B0A10BA2A}"/>
              </a:ext>
            </a:extLst>
          </p:cNvPr>
          <p:cNvSpPr>
            <a:spLocks noGrp="1"/>
          </p:cNvSpPr>
          <p:nvPr>
            <p:ph type="ftr" sz="quarter" idx="11"/>
          </p:nvPr>
        </p:nvSpPr>
        <p:spPr>
          <a:xfrm>
            <a:off x="1374495" y="6424613"/>
            <a:ext cx="3750913" cy="365125"/>
          </a:xfrm>
        </p:spPr>
        <p:txBody>
          <a:bodyPr>
            <a:normAutofit/>
          </a:bodyPr>
          <a:lstStyle/>
          <a:p>
            <a:pPr>
              <a:spcAft>
                <a:spcPts val="600"/>
              </a:spcAft>
              <a:defRPr/>
            </a:pPr>
            <a:r>
              <a:rPr lang="en-US" dirty="0">
                <a:solidFill>
                  <a:schemeClr val="tx1"/>
                </a:solidFill>
              </a:rPr>
              <a:t>© 2022 ARC-PA.  All rights reserved</a:t>
            </a:r>
          </a:p>
        </p:txBody>
      </p:sp>
      <p:sp>
        <p:nvSpPr>
          <p:cNvPr id="24" name="Rectangle 27">
            <a:extLst>
              <a:ext uri="{FF2B5EF4-FFF2-40B4-BE49-F238E27FC236}">
                <a16:creationId xmlns:a16="http://schemas.microsoft.com/office/drawing/2014/main" id="{8AAB91E3-41BE-4478-BF23-A24D43E14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96DFC7EA-8516-41F1-8ED9-C0A8E1E0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E24E972C-8744-4CFA-B783-41EA3CC38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C7C88F2E-E233-48BA-B85F-D06BA522B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22218168"/>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965199" y="609600"/>
            <a:ext cx="7648121" cy="1099457"/>
          </a:xfrm>
        </p:spPr>
        <p:txBody>
          <a:bodyPr>
            <a:normAutofit/>
          </a:bodyPr>
          <a:lstStyle/>
          <a:p>
            <a:pPr eaLnBrk="1" hangingPunct="1">
              <a:defRPr/>
            </a:pPr>
            <a:r>
              <a:rPr lang="en-US" b="1">
                <a:latin typeface="+mn-lt"/>
              </a:rPr>
              <a:t>Collaborating Organizations</a:t>
            </a:r>
          </a:p>
        </p:txBody>
      </p:sp>
      <p:sp>
        <p:nvSpPr>
          <p:cNvPr id="2" name="Footer Placeholder 1">
            <a:extLst>
              <a:ext uri="{FF2B5EF4-FFF2-40B4-BE49-F238E27FC236}">
                <a16:creationId xmlns:a16="http://schemas.microsoft.com/office/drawing/2014/main" id="{05352E4A-5EAE-4585-93FF-3A92EBA4818C}"/>
              </a:ext>
            </a:extLst>
          </p:cNvPr>
          <p:cNvSpPr>
            <a:spLocks noGrp="1"/>
          </p:cNvSpPr>
          <p:nvPr>
            <p:ph type="ftr" sz="quarter" idx="11"/>
          </p:nvPr>
        </p:nvSpPr>
        <p:spPr>
          <a:xfrm>
            <a:off x="547439" y="6492875"/>
            <a:ext cx="4723209" cy="365125"/>
          </a:xfrm>
        </p:spPr>
        <p:txBody>
          <a:bodyPr>
            <a:normAutofit/>
          </a:bodyPr>
          <a:lstStyle/>
          <a:p>
            <a:pPr>
              <a:spcAft>
                <a:spcPts val="600"/>
              </a:spcAft>
              <a:defRPr/>
            </a:pPr>
            <a:r>
              <a:rPr lang="en-US" cap="all" dirty="0">
                <a:latin typeface="Gill Sans MT" panose="020B0502020104020203"/>
              </a:rPr>
              <a:t>© 2022 ARC-PA.  All rights reserved</a:t>
            </a:r>
            <a:endParaRPr lang="en-US" dirty="0"/>
          </a:p>
        </p:txBody>
      </p:sp>
      <p:graphicFrame>
        <p:nvGraphicFramePr>
          <p:cNvPr id="177157" name="Rectangle 3">
            <a:extLst>
              <a:ext uri="{FF2B5EF4-FFF2-40B4-BE49-F238E27FC236}">
                <a16:creationId xmlns:a16="http://schemas.microsoft.com/office/drawing/2014/main" id="{C742D628-ACCD-4BBD-B24D-76ABFD7A1376}"/>
              </a:ext>
            </a:extLst>
          </p:cNvPr>
          <p:cNvGraphicFramePr>
            <a:graphicFrameLocks noGrp="1"/>
          </p:cNvGraphicFramePr>
          <p:nvPr>
            <p:ph idx="1"/>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0190695"/>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6" name="Straight Connector 75">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7" name="Rectangle 86">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202" name="Rectangle 2"/>
          <p:cNvSpPr>
            <a:spLocks noGrp="1" noChangeArrowheads="1"/>
          </p:cNvSpPr>
          <p:nvPr>
            <p:ph type="title"/>
          </p:nvPr>
        </p:nvSpPr>
        <p:spPr>
          <a:xfrm>
            <a:off x="965199" y="609600"/>
            <a:ext cx="7648121" cy="1099457"/>
          </a:xfrm>
        </p:spPr>
        <p:txBody>
          <a:bodyPr vert="horz" lIns="91440" tIns="45720" rIns="91440" bIns="45720" rtlCol="0" anchor="t">
            <a:normAutofit/>
          </a:bodyPr>
          <a:lstStyle/>
          <a:p>
            <a:pPr>
              <a:defRPr/>
            </a:pPr>
            <a:r>
              <a:rPr lang="en-US" b="1">
                <a:solidFill>
                  <a:schemeClr val="accent1"/>
                </a:solidFill>
                <a:effectLst/>
              </a:rPr>
              <a:t>ARC-PA Commissioners</a:t>
            </a:r>
          </a:p>
        </p:txBody>
      </p:sp>
      <p:sp>
        <p:nvSpPr>
          <p:cNvPr id="89" name="Isosceles Triangle 88">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Footer Placeholder 1">
            <a:extLst>
              <a:ext uri="{FF2B5EF4-FFF2-40B4-BE49-F238E27FC236}">
                <a16:creationId xmlns:a16="http://schemas.microsoft.com/office/drawing/2014/main" id="{5DF0D1C6-EDE9-44D0-8F5D-5EB68AF65C67}"/>
              </a:ext>
            </a:extLst>
          </p:cNvPr>
          <p:cNvSpPr>
            <a:spLocks noGrp="1"/>
          </p:cNvSpPr>
          <p:nvPr>
            <p:ph type="ftr" sz="quarter" idx="12"/>
          </p:nvPr>
        </p:nvSpPr>
        <p:spPr>
          <a:xfrm>
            <a:off x="603502" y="6430056"/>
            <a:ext cx="4723209" cy="365125"/>
          </a:xfrm>
        </p:spPr>
        <p:txBody>
          <a:bodyPr vert="horz" lIns="91440" tIns="45720" rIns="91440" bIns="45720" rtlCol="0" anchor="ctr">
            <a:normAutofit/>
          </a:bodyPr>
          <a:lstStyle/>
          <a:p>
            <a:pPr algn="l">
              <a:spcAft>
                <a:spcPts val="600"/>
              </a:spcAft>
              <a:defRPr/>
            </a:pPr>
            <a:r>
              <a:rPr lang="en-US" kern="1200">
                <a:solidFill>
                  <a:schemeClr val="tx1">
                    <a:tint val="75000"/>
                  </a:schemeClr>
                </a:solidFill>
                <a:latin typeface="+mn-lt"/>
                <a:ea typeface="+mn-ea"/>
                <a:cs typeface="+mn-cs"/>
              </a:rPr>
              <a:t>© 2022 ARC-PA.  All rights reserved</a:t>
            </a:r>
            <a:endParaRPr lang="en-US" kern="1200" dirty="0">
              <a:solidFill>
                <a:schemeClr val="tx1">
                  <a:tint val="75000"/>
                </a:schemeClr>
              </a:solidFill>
              <a:latin typeface="+mn-lt"/>
              <a:ea typeface="+mn-ea"/>
              <a:cs typeface="+mn-cs"/>
            </a:endParaRPr>
          </a:p>
        </p:txBody>
      </p:sp>
      <p:sp>
        <p:nvSpPr>
          <p:cNvPr id="91" name="Isosceles Triangle 90">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79206" name="Rectangle 3">
            <a:extLst>
              <a:ext uri="{FF2B5EF4-FFF2-40B4-BE49-F238E27FC236}">
                <a16:creationId xmlns:a16="http://schemas.microsoft.com/office/drawing/2014/main" id="{823549F6-371D-4E94-B02D-43444146EFEC}"/>
              </a:ext>
            </a:extLst>
          </p:cNvPr>
          <p:cNvGraphicFramePr/>
          <p:nvPr>
            <p:extLst>
              <p:ext uri="{D42A27DB-BD31-4B8C-83A1-F6EECF244321}">
                <p14:modId xmlns:p14="http://schemas.microsoft.com/office/powerpoint/2010/main" val="548616877"/>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3662257"/>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489360" y="1382486"/>
            <a:ext cx="2660686" cy="4093028"/>
          </a:xfrm>
        </p:spPr>
        <p:txBody>
          <a:bodyPr anchor="ctr">
            <a:normAutofit/>
          </a:bodyPr>
          <a:lstStyle/>
          <a:p>
            <a:pPr eaLnBrk="1" hangingPunct="1"/>
            <a:r>
              <a:rPr lang="en-US" sz="2900" b="1">
                <a:solidFill>
                  <a:schemeClr val="accent1">
                    <a:lumMod val="75000"/>
                  </a:schemeClr>
                </a:solidFill>
                <a:latin typeface="+mn-lt"/>
              </a:rPr>
              <a:t>Accreditation Components</a:t>
            </a:r>
          </a:p>
        </p:txBody>
      </p:sp>
      <p:graphicFrame>
        <p:nvGraphicFramePr>
          <p:cNvPr id="47115" name="Rectangle 3">
            <a:extLst>
              <a:ext uri="{FF2B5EF4-FFF2-40B4-BE49-F238E27FC236}">
                <a16:creationId xmlns:a16="http://schemas.microsoft.com/office/drawing/2014/main" id="{C42D4316-C283-4FBC-AC1F-7CEB4130FC08}"/>
              </a:ext>
            </a:extLst>
          </p:cNvPr>
          <p:cNvGraphicFramePr>
            <a:graphicFrameLocks noGrp="1"/>
          </p:cNvGraphicFramePr>
          <p:nvPr>
            <p:ph idx="1"/>
          </p:nvPr>
        </p:nvGraphicFramePr>
        <p:xfrm>
          <a:off x="3639407" y="944564"/>
          <a:ext cx="5019610"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DC261B8F-ECC3-42D1-B685-7BFA2DF54017}"/>
              </a:ext>
            </a:extLst>
          </p:cNvPr>
          <p:cNvSpPr>
            <a:spLocks noGrp="1"/>
          </p:cNvSpPr>
          <p:nvPr>
            <p:ph type="ftr" sz="quarter" idx="11"/>
          </p:nvPr>
        </p:nvSpPr>
        <p:spPr>
          <a:xfrm>
            <a:off x="2166228" y="6492875"/>
            <a:ext cx="4165650" cy="365125"/>
          </a:xfrm>
        </p:spPr>
        <p:txBody>
          <a:bodyPr>
            <a:normAutofit/>
          </a:bodyPr>
          <a:lstStyle/>
          <a:p>
            <a:pPr>
              <a:spcAft>
                <a:spcPts val="600"/>
              </a:spcAft>
              <a:defRPr/>
            </a:pPr>
            <a:r>
              <a:rPr lang="en-US" cap="all">
                <a:solidFill>
                  <a:srgbClr val="FFFFFF"/>
                </a:solidFill>
                <a:latin typeface="Gill Sans MT" panose="020B0502020104020203"/>
              </a:rPr>
              <a:t>© 2022 ARC-PA.  All rights reserved</a:t>
            </a:r>
            <a:endParaRPr 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1842" y="609600"/>
            <a:ext cx="3693658" cy="1320800"/>
          </a:xfrm>
        </p:spPr>
        <p:txBody>
          <a:bodyPr anchor="ctr">
            <a:normAutofit/>
          </a:bodyPr>
          <a:lstStyle/>
          <a:p>
            <a:r>
              <a:rPr lang="en-US" sz="3300" b="1"/>
              <a:t>Characteristics of Quality Programs</a:t>
            </a:r>
          </a:p>
        </p:txBody>
      </p:sp>
      <p:pic>
        <p:nvPicPr>
          <p:cNvPr id="5" name="Content Placeholder 4" descr="C:\Documents and Settings\johnmc\Local Settings\Temporary Internet Files\Content.IE5\J9XYZLAU\MC900350462[1].wmf"/>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99860" y="2029164"/>
            <a:ext cx="2438776" cy="2646626"/>
          </a:xfrm>
          <a:prstGeom prst="rect">
            <a:avLst/>
          </a:prstGeom>
        </p:spPr>
      </p:pic>
      <p:sp>
        <p:nvSpPr>
          <p:cNvPr id="3" name="Content Placeholder 2"/>
          <p:cNvSpPr>
            <a:spLocks noGrp="1"/>
          </p:cNvSpPr>
          <p:nvPr>
            <p:ph idx="1"/>
          </p:nvPr>
        </p:nvSpPr>
        <p:spPr>
          <a:xfrm>
            <a:off x="3261842" y="2160590"/>
            <a:ext cx="3691407" cy="3739698"/>
          </a:xfrm>
        </p:spPr>
        <p:txBody>
          <a:bodyPr>
            <a:normAutofit fontScale="92500"/>
          </a:bodyPr>
          <a:lstStyle/>
          <a:p>
            <a:r>
              <a:rPr lang="en-US" sz="1700"/>
              <a:t>Very familiar with the </a:t>
            </a:r>
            <a:r>
              <a:rPr lang="en-US" sz="1700" i="1"/>
              <a:t>Standards</a:t>
            </a:r>
          </a:p>
          <a:p>
            <a:r>
              <a:rPr lang="en-US" sz="1700"/>
              <a:t>Exceeds minimum expectations</a:t>
            </a:r>
          </a:p>
          <a:p>
            <a:r>
              <a:rPr lang="en-US" sz="1700"/>
              <a:t>Appropriately resourced</a:t>
            </a:r>
          </a:p>
          <a:p>
            <a:pPr lvl="1"/>
            <a:r>
              <a:rPr lang="en-US" sz="1700"/>
              <a:t>Budget, facilities, staff</a:t>
            </a:r>
          </a:p>
          <a:p>
            <a:pPr lvl="1"/>
            <a:r>
              <a:rPr lang="en-US" sz="1700"/>
              <a:t>Faculty experienced in graduate level, professional, clinical, medical education</a:t>
            </a:r>
          </a:p>
          <a:p>
            <a:pPr lvl="1"/>
            <a:r>
              <a:rPr lang="en-US" sz="1700"/>
              <a:t>Minimal turnover of faculty </a:t>
            </a:r>
          </a:p>
          <a:p>
            <a:r>
              <a:rPr lang="en-US" sz="1700"/>
              <a:t>Strong institutional support</a:t>
            </a:r>
          </a:p>
          <a:p>
            <a:r>
              <a:rPr lang="en-US" sz="1700"/>
              <a:t>Support in the medical community</a:t>
            </a:r>
          </a:p>
        </p:txBody>
      </p:sp>
      <p:sp>
        <p:nvSpPr>
          <p:cNvPr id="4" name="Footer Placeholder 3">
            <a:extLst>
              <a:ext uri="{FF2B5EF4-FFF2-40B4-BE49-F238E27FC236}">
                <a16:creationId xmlns:a16="http://schemas.microsoft.com/office/drawing/2014/main" id="{4CD73ECF-E064-4CB1-A1FC-BC8B1CB5350B}"/>
              </a:ext>
            </a:extLst>
          </p:cNvPr>
          <p:cNvSpPr>
            <a:spLocks noGrp="1"/>
          </p:cNvSpPr>
          <p:nvPr>
            <p:ph type="ftr" sz="quarter" idx="11"/>
          </p:nvPr>
        </p:nvSpPr>
        <p:spPr>
          <a:xfrm>
            <a:off x="471906" y="6492875"/>
            <a:ext cx="4723209" cy="365125"/>
          </a:xfrm>
        </p:spPr>
        <p:txBody>
          <a:bodyPr>
            <a:normAutofit/>
          </a:bodyPr>
          <a:lstStyle/>
          <a:p>
            <a:pPr>
              <a:spcAft>
                <a:spcPts val="600"/>
              </a:spcAft>
              <a:defRPr/>
            </a:pPr>
            <a:r>
              <a:rPr lang="en-US"/>
              <a:t>© 2022 ARC-PA.  All rights reserved</a:t>
            </a:r>
          </a:p>
        </p:txBody>
      </p:sp>
    </p:spTree>
    <p:extLst>
      <p:ext uri="{BB962C8B-B14F-4D97-AF65-F5344CB8AC3E}">
        <p14:creationId xmlns:p14="http://schemas.microsoft.com/office/powerpoint/2010/main" val="778659995"/>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
</file>

<file path=ppt/theme/theme1.xml><?xml version="1.0" encoding="utf-8"?>
<a:theme xmlns:a="http://schemas.openxmlformats.org/drawingml/2006/main" name="Facet">
  <a:themeElements>
    <a:clrScheme name="Custom 2">
      <a:dk1>
        <a:sysClr val="windowText" lastClr="000000"/>
      </a:dk1>
      <a:lt1>
        <a:sysClr val="window" lastClr="FFFFFF"/>
      </a:lt1>
      <a:dk2>
        <a:srgbClr val="335B74"/>
      </a:dk2>
      <a:lt2>
        <a:srgbClr val="DFE3E5"/>
      </a:lt2>
      <a:accent1>
        <a:srgbClr val="70A1C0"/>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fe290c-cf35-4a95-829c-d5a26156da04">
      <UserInfo>
        <DisplayName>Sharon Luke</DisplayName>
        <AccountId>12</AccountId>
        <AccountType/>
      </UserInfo>
      <UserInfo>
        <DisplayName>Suzanne York</DisplayName>
        <AccountId>16</AccountId>
        <AccountType/>
      </UserInfo>
    </SharedWithUsers>
    <_ip_UnifiedCompliancePolicyUIAction xmlns="http://schemas.microsoft.com/sharepoint/v3" xsi:nil="true"/>
    <lcf76f155ced4ddcb4097134ff3c332f xmlns="291937f8-fb18-45a7-be3d-f529bc37f55f">
      <Terms xmlns="http://schemas.microsoft.com/office/infopath/2007/PartnerControls"/>
    </lcf76f155ced4ddcb4097134ff3c332f>
    <_ip_UnifiedCompliancePolicyProperties xmlns="http://schemas.microsoft.com/sharepoint/v3" xsi:nil="true"/>
    <TaxCatchAll xmlns="9cfe290c-cf35-4a95-829c-d5a26156da0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47BB16B1253A48B744934D6AC09A18" ma:contentTypeVersion="20" ma:contentTypeDescription="Create a new document." ma:contentTypeScope="" ma:versionID="53a577671905f89a7acfaf9c93daf1fa">
  <xsd:schema xmlns:xsd="http://www.w3.org/2001/XMLSchema" xmlns:xs="http://www.w3.org/2001/XMLSchema" xmlns:p="http://schemas.microsoft.com/office/2006/metadata/properties" xmlns:ns1="http://schemas.microsoft.com/sharepoint/v3" xmlns:ns2="291937f8-fb18-45a7-be3d-f529bc37f55f" xmlns:ns3="9cfe290c-cf35-4a95-829c-d5a26156da04" targetNamespace="http://schemas.microsoft.com/office/2006/metadata/properties" ma:root="true" ma:fieldsID="ed50f8b9b47325f7dab8b193323ec701" ns1:_="" ns2:_="" ns3:_="">
    <xsd:import namespace="http://schemas.microsoft.com/sharepoint/v3"/>
    <xsd:import namespace="291937f8-fb18-45a7-be3d-f529bc37f55f"/>
    <xsd:import namespace="9cfe290c-cf35-4a95-829c-d5a26156da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1937f8-fb18-45a7-be3d-f529bc37f5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fe290c-cf35-4a95-829c-d5a26156da0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65b63b2-b665-46cd-b33d-a30459bcb020}" ma:internalName="TaxCatchAll" ma:showField="CatchAllData" ma:web="9cfe290c-cf35-4a95-829c-d5a26156da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80BEDE-8929-4F2F-A79E-0A4065DBF045}">
  <ds:schemaRefs>
    <ds:schemaRef ds:uri="http://schemas.microsoft.com/sharepoint/v3/contenttype/forms"/>
  </ds:schemaRefs>
</ds:datastoreItem>
</file>

<file path=customXml/itemProps2.xml><?xml version="1.0" encoding="utf-8"?>
<ds:datastoreItem xmlns:ds="http://schemas.openxmlformats.org/officeDocument/2006/customXml" ds:itemID="{8A70ADF8-0523-4B28-BDF2-FE672F3C9846}">
  <ds:schemaRefs>
    <ds:schemaRef ds:uri="http://schemas.microsoft.com/office/2006/metadata/properties"/>
    <ds:schemaRef ds:uri="http://schemas.microsoft.com/office/infopath/2007/PartnerControls"/>
    <ds:schemaRef ds:uri="fc3bc35b-45fe-485b-8084-1ba212fe0e06"/>
    <ds:schemaRef ds:uri="http://schemas.openxmlformats.org/package/2006/metadata/core-properties"/>
    <ds:schemaRef ds:uri="http://purl.org/dc/terms/"/>
    <ds:schemaRef ds:uri="http://www.w3.org/XML/1998/namespace"/>
    <ds:schemaRef ds:uri="http://schemas.microsoft.com/office/2006/documentManagement/types"/>
    <ds:schemaRef ds:uri="933c16b3-391d-4108-8383-79277b237fa1"/>
    <ds:schemaRef ds:uri="http://purl.org/dc/dcmitype/"/>
    <ds:schemaRef ds:uri="http://purl.org/dc/elements/1.1/"/>
  </ds:schemaRefs>
</ds:datastoreItem>
</file>

<file path=customXml/itemProps3.xml><?xml version="1.0" encoding="utf-8"?>
<ds:datastoreItem xmlns:ds="http://schemas.openxmlformats.org/officeDocument/2006/customXml" ds:itemID="{69B0B0CA-63F7-420A-9E1D-FC38D3364747}"/>
</file>

<file path=docProps/app.xml><?xml version="1.0" encoding="utf-8"?>
<Properties xmlns="http://schemas.openxmlformats.org/officeDocument/2006/extended-properties" xmlns:vt="http://schemas.openxmlformats.org/officeDocument/2006/docPropsVTypes">
  <TotalTime>613</TotalTime>
  <Words>2322</Words>
  <Application>Microsoft Office PowerPoint</Application>
  <PresentationFormat>On-screen Show (4:3)</PresentationFormat>
  <Paragraphs>281</Paragraphs>
  <Slides>30</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Calibri</vt:lpstr>
      <vt:lpstr>Gill Sans MT</vt:lpstr>
      <vt:lpstr>Times New Roman</vt:lpstr>
      <vt:lpstr>Trebuchet MS</vt:lpstr>
      <vt:lpstr>Wingdings</vt:lpstr>
      <vt:lpstr>Wingdings 2</vt:lpstr>
      <vt:lpstr>Wingdings 3</vt:lpstr>
      <vt:lpstr>Facet</vt:lpstr>
      <vt:lpstr>Dividend</vt:lpstr>
      <vt:lpstr>Overview of the Accreditation Process</vt:lpstr>
      <vt:lpstr>About ARC-PA</vt:lpstr>
      <vt:lpstr>Mission</vt:lpstr>
      <vt:lpstr>Role of the ARC-PA</vt:lpstr>
      <vt:lpstr>The Commission</vt:lpstr>
      <vt:lpstr>Collaborating Organizations</vt:lpstr>
      <vt:lpstr>ARC-PA Commissioners</vt:lpstr>
      <vt:lpstr>Accreditation Components</vt:lpstr>
      <vt:lpstr>Characteristics of Quality Programs</vt:lpstr>
      <vt:lpstr>Accreditation Standards for Physician Assistant Education, 5th edition</vt:lpstr>
      <vt:lpstr>Understanding the Standards</vt:lpstr>
      <vt:lpstr>Standards Relationships</vt:lpstr>
      <vt:lpstr>Must vs. Should Standards</vt:lpstr>
      <vt:lpstr>Let’s take a look at a standard….</vt:lpstr>
      <vt:lpstr>The Importance of Should</vt:lpstr>
      <vt:lpstr>ARC-PA Review Process</vt:lpstr>
      <vt:lpstr>Approach to Program Review</vt:lpstr>
      <vt:lpstr>Ongoing Program Monitoring</vt:lpstr>
      <vt:lpstr>ARC-PA Review Process</vt:lpstr>
      <vt:lpstr>Types of Reviews</vt:lpstr>
      <vt:lpstr>The Site Visit</vt:lpstr>
      <vt:lpstr>Role of Site Visit Team</vt:lpstr>
      <vt:lpstr>Observation</vt:lpstr>
      <vt:lpstr>Compliance Issues</vt:lpstr>
      <vt:lpstr>Commission Meetings</vt:lpstr>
      <vt:lpstr> ARC-PA Review Process </vt:lpstr>
      <vt:lpstr>ARC-PA Review Process</vt:lpstr>
      <vt:lpstr>ARC-PA Review Process</vt:lpstr>
      <vt:lpstr>Potential Accreditation Actions</vt:lpstr>
      <vt:lpstr>Resources www.arc-pa.org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&amp; You: Overview of the Accreditation Process</dc:title>
  <dc:creator>Melissa Coffman</dc:creator>
  <cp:lastModifiedBy>Melissa Coffman</cp:lastModifiedBy>
  <cp:revision>1</cp:revision>
  <dcterms:created xsi:type="dcterms:W3CDTF">2020-04-28T18:40:02Z</dcterms:created>
  <dcterms:modified xsi:type="dcterms:W3CDTF">2022-04-13T18:47:10Z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0x010100A547BB16B1253A48B744934D6AC09A18</vt:lpwstr>
  </property>
</Properties>
</file>