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0E_0.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1A_1D331F5F.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05" r:id="rId3"/>
    <p:sldId id="306" r:id="rId4"/>
    <p:sldId id="304" r:id="rId5"/>
    <p:sldId id="295" r:id="rId6"/>
    <p:sldId id="312" r:id="rId7"/>
    <p:sldId id="325" r:id="rId8"/>
    <p:sldId id="277" r:id="rId9"/>
    <p:sldId id="310" r:id="rId10"/>
    <p:sldId id="326" r:id="rId11"/>
    <p:sldId id="290" r:id="rId12"/>
    <p:sldId id="327" r:id="rId13"/>
    <p:sldId id="286" r:id="rId14"/>
    <p:sldId id="319" r:id="rId15"/>
    <p:sldId id="292" r:id="rId16"/>
    <p:sldId id="275" r:id="rId17"/>
    <p:sldId id="328" r:id="rId18"/>
    <p:sldId id="320" r:id="rId19"/>
    <p:sldId id="296" r:id="rId20"/>
    <p:sldId id="265" r:id="rId21"/>
    <p:sldId id="278" r:id="rId22"/>
    <p:sldId id="283" r:id="rId23"/>
    <p:sldId id="309" r:id="rId24"/>
    <p:sldId id="321" r:id="rId25"/>
    <p:sldId id="322" r:id="rId26"/>
    <p:sldId id="324" r:id="rId27"/>
    <p:sldId id="323" r:id="rId28"/>
    <p:sldId id="266" r:id="rId29"/>
    <p:sldId id="276" r:id="rId30"/>
    <p:sldId id="267" r:id="rId31"/>
    <p:sldId id="268" r:id="rId32"/>
    <p:sldId id="269" r:id="rId33"/>
    <p:sldId id="270" r:id="rId34"/>
    <p:sldId id="271" r:id="rId35"/>
    <p:sldId id="279" r:id="rId36"/>
    <p:sldId id="282" r:id="rId37"/>
    <p:sldId id="281" r:id="rId38"/>
    <p:sldId id="311" r:id="rId39"/>
    <p:sldId id="274" r:id="rId40"/>
    <p:sldId id="307"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E24E56-1FE3-EDAA-C992-C0455FB72042}" name="Knapp, Colleen" initials="CK" userId="S::cknapp@umaryland.edu::c686be98-68ac-4569-a512-246d4d4b294b" providerId="AD"/>
  <p188:author id="{39DFFFB7-B556-3D3B-E524-EB6AC70321A6}" name="Golembewski, Erin" initials="" userId="S::egolembewski@umaryland.edu::5a77d4df-d61f-4d80-9706-7d7f533fc8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5B2"/>
    <a:srgbClr val="B7E4C7"/>
    <a:srgbClr val="D8F3DC"/>
    <a:srgbClr val="52B788"/>
    <a:srgbClr val="74C69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F9F0B-9A71-CDBB-8232-C29B7C1F3595}" v="31" dt="2025-12-16T14:29:05.688"/>
    <p1510:client id="{353C21DD-058F-4C1E-A26E-17DD5C693066}" v="2478" dt="2025-12-16T14:44:53.829"/>
    <p1510:client id="{598B7C0D-1303-E638-5C62-6EE8FEADF898}" v="21" dt="2025-12-16T02:59:34.157"/>
    <p1510:client id="{CFD197E6-F51C-4F0A-BE19-EFADD7DA1AF3}" v="45" dt="2025-12-16T14:24:02.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Davonte" userId="S::davonte.johnson@umaryland.edu::2fc5f545-9ae0-4bf5-b674-192c442df456" providerId="AD" clId="Web-{12BF9F0B-9A71-CDBB-8232-C29B7C1F3595}"/>
    <pc:docChg chg="modSld">
      <pc:chgData name="Johnson, Davonte" userId="S::davonte.johnson@umaryland.edu::2fc5f545-9ae0-4bf5-b674-192c442df456" providerId="AD" clId="Web-{12BF9F0B-9A71-CDBB-8232-C29B7C1F3595}" dt="2025-12-16T14:29:05.688" v="29" actId="1076"/>
      <pc:docMkLst>
        <pc:docMk/>
      </pc:docMkLst>
      <pc:sldChg chg="addSp modSp">
        <pc:chgData name="Johnson, Davonte" userId="S::davonte.johnson@umaryland.edu::2fc5f545-9ae0-4bf5-b674-192c442df456" providerId="AD" clId="Web-{12BF9F0B-9A71-CDBB-8232-C29B7C1F3595}" dt="2025-12-16T14:29:05.688" v="29" actId="1076"/>
        <pc:sldMkLst>
          <pc:docMk/>
          <pc:sldMk cId="968911129" sldId="324"/>
        </pc:sldMkLst>
        <pc:picChg chg="add mod">
          <ac:chgData name="Johnson, Davonte" userId="S::davonte.johnson@umaryland.edu::2fc5f545-9ae0-4bf5-b674-192c442df456" providerId="AD" clId="Web-{12BF9F0B-9A71-CDBB-8232-C29B7C1F3595}" dt="2025-12-16T14:29:05.688" v="29" actId="1076"/>
          <ac:picMkLst>
            <pc:docMk/>
            <pc:sldMk cId="968911129" sldId="324"/>
            <ac:picMk id="4" creationId="{4EBA7162-9B65-62CF-CF79-B5E5BB96AF70}"/>
          </ac:picMkLst>
        </pc:picChg>
        <pc:picChg chg="mod">
          <ac:chgData name="Johnson, Davonte" userId="S::davonte.johnson@umaryland.edu::2fc5f545-9ae0-4bf5-b674-192c442df456" providerId="AD" clId="Web-{12BF9F0B-9A71-CDBB-8232-C29B7C1F3595}" dt="2025-12-16T14:29:03.204" v="28" actId="1076"/>
          <ac:picMkLst>
            <pc:docMk/>
            <pc:sldMk cId="968911129" sldId="324"/>
            <ac:picMk id="5" creationId="{404705D9-C7EA-48DB-FD4D-7B6515917AB8}"/>
          </ac:picMkLst>
        </pc:picChg>
      </pc:sldChg>
    </pc:docChg>
  </pc:docChgLst>
  <pc:docChgLst>
    <pc:chgData name="Golembewski, Erin" userId="5a77d4df-d61f-4d80-9706-7d7f533fc8c7" providerId="ADAL" clId="{F8449146-F3BE-4152-9045-A933C2FCDCC2}"/>
    <pc:docChg chg="undo custSel addSld delSld modSld sldOrd">
      <pc:chgData name="Golembewski, Erin" userId="5a77d4df-d61f-4d80-9706-7d7f533fc8c7" providerId="ADAL" clId="{F8449146-F3BE-4152-9045-A933C2FCDCC2}" dt="2025-12-09T00:32:42.026" v="242" actId="20577"/>
      <pc:docMkLst>
        <pc:docMk/>
      </pc:docMkLst>
      <pc:sldChg chg="modNotesTx">
        <pc:chgData name="Golembewski, Erin" userId="5a77d4df-d61f-4d80-9706-7d7f533fc8c7" providerId="ADAL" clId="{F8449146-F3BE-4152-9045-A933C2FCDCC2}" dt="2025-12-09T00:32:42.026" v="242" actId="20577"/>
        <pc:sldMkLst>
          <pc:docMk/>
          <pc:sldMk cId="0" sldId="274"/>
        </pc:sldMkLst>
      </pc:sldChg>
      <pc:sldChg chg="modSp mod">
        <pc:chgData name="Golembewski, Erin" userId="5a77d4df-d61f-4d80-9706-7d7f533fc8c7" providerId="ADAL" clId="{F8449146-F3BE-4152-9045-A933C2FCDCC2}" dt="2025-12-08T15:13:54.036" v="129" actId="20577"/>
        <pc:sldMkLst>
          <pc:docMk/>
          <pc:sldMk cId="489889631" sldId="282"/>
        </pc:sldMkLst>
        <pc:spChg chg="mod">
          <ac:chgData name="Golembewski, Erin" userId="5a77d4df-d61f-4d80-9706-7d7f533fc8c7" providerId="ADAL" clId="{F8449146-F3BE-4152-9045-A933C2FCDCC2}" dt="2025-12-08T15:13:54.036" v="129" actId="20577"/>
          <ac:spMkLst>
            <pc:docMk/>
            <pc:sldMk cId="489889631" sldId="282"/>
            <ac:spMk id="3" creationId="{00000000-0000-0000-0000-000000000000}"/>
          </ac:spMkLst>
        </pc:spChg>
      </pc:sldChg>
      <pc:sldChg chg="modSp mod modNotesTx">
        <pc:chgData name="Golembewski, Erin" userId="5a77d4df-d61f-4d80-9706-7d7f533fc8c7" providerId="ADAL" clId="{F8449146-F3BE-4152-9045-A933C2FCDCC2}" dt="2025-12-08T15:56:31.682" v="173" actId="20577"/>
        <pc:sldMkLst>
          <pc:docMk/>
          <pc:sldMk cId="1872209050" sldId="292"/>
        </pc:sldMkLst>
        <pc:spChg chg="mod">
          <ac:chgData name="Golembewski, Erin" userId="5a77d4df-d61f-4d80-9706-7d7f533fc8c7" providerId="ADAL" clId="{F8449146-F3BE-4152-9045-A933C2FCDCC2}" dt="2025-12-08T15:38:16.138" v="134" actId="6549"/>
          <ac:spMkLst>
            <pc:docMk/>
            <pc:sldMk cId="1872209050" sldId="292"/>
            <ac:spMk id="7172" creationId="{04C9877F-89D3-7B3B-66F6-AB18578DF8A1}"/>
          </ac:spMkLst>
        </pc:spChg>
        <pc:spChg chg="mod">
          <ac:chgData name="Golembewski, Erin" userId="5a77d4df-d61f-4d80-9706-7d7f533fc8c7" providerId="ADAL" clId="{F8449146-F3BE-4152-9045-A933C2FCDCC2}" dt="2025-12-08T15:15:24.705" v="131" actId="20577"/>
          <ac:spMkLst>
            <pc:docMk/>
            <pc:sldMk cId="1872209050" sldId="292"/>
            <ac:spMk id="7173" creationId="{6F2CFF7B-4426-499A-B8B2-3D6E34A7BA41}"/>
          </ac:spMkLst>
        </pc:spChg>
      </pc:sldChg>
      <pc:sldChg chg="delSp modSp mod">
        <pc:chgData name="Golembewski, Erin" userId="5a77d4df-d61f-4d80-9706-7d7f533fc8c7" providerId="ADAL" clId="{F8449146-F3BE-4152-9045-A933C2FCDCC2}" dt="2025-12-08T15:38:48.764" v="150" actId="20577"/>
        <pc:sldMkLst>
          <pc:docMk/>
          <pc:sldMk cId="1982394699" sldId="295"/>
        </pc:sldMkLst>
        <pc:spChg chg="mod">
          <ac:chgData name="Golembewski, Erin" userId="5a77d4df-d61f-4d80-9706-7d7f533fc8c7" providerId="ADAL" clId="{F8449146-F3BE-4152-9045-A933C2FCDCC2}" dt="2025-12-08T14:25:23.191" v="60" actId="207"/>
          <ac:spMkLst>
            <pc:docMk/>
            <pc:sldMk cId="1982394699" sldId="295"/>
            <ac:spMk id="13" creationId="{C277AAC6-2F4B-01B9-EE34-F3ADA6A5E619}"/>
          </ac:spMkLst>
        </pc:spChg>
        <pc:spChg chg="mod">
          <ac:chgData name="Golembewski, Erin" userId="5a77d4df-d61f-4d80-9706-7d7f533fc8c7" providerId="ADAL" clId="{F8449146-F3BE-4152-9045-A933C2FCDCC2}" dt="2025-12-08T14:25:18.080" v="59" actId="1036"/>
          <ac:spMkLst>
            <pc:docMk/>
            <pc:sldMk cId="1982394699" sldId="295"/>
            <ac:spMk id="24" creationId="{BE2E37AD-A61D-7D5E-FA2C-72B5FCC133DA}"/>
          </ac:spMkLst>
        </pc:spChg>
        <pc:spChg chg="mod">
          <ac:chgData name="Golembewski, Erin" userId="5a77d4df-d61f-4d80-9706-7d7f533fc8c7" providerId="ADAL" clId="{F8449146-F3BE-4152-9045-A933C2FCDCC2}" dt="2025-12-08T14:23:45.958" v="39" actId="1037"/>
          <ac:spMkLst>
            <pc:docMk/>
            <pc:sldMk cId="1982394699" sldId="295"/>
            <ac:spMk id="26" creationId="{B977C1EB-4C99-57C5-295B-DE1D25B16C83}"/>
          </ac:spMkLst>
        </pc:spChg>
        <pc:spChg chg="mod">
          <ac:chgData name="Golembewski, Erin" userId="5a77d4df-d61f-4d80-9706-7d7f533fc8c7" providerId="ADAL" clId="{F8449146-F3BE-4152-9045-A933C2FCDCC2}" dt="2025-12-08T15:38:48.764" v="150" actId="20577"/>
          <ac:spMkLst>
            <pc:docMk/>
            <pc:sldMk cId="1982394699" sldId="295"/>
            <ac:spMk id="29" creationId="{822DF0C3-90CF-9A10-3D39-9F12A9FAA548}"/>
          </ac:spMkLst>
        </pc:spChg>
        <pc:spChg chg="mod">
          <ac:chgData name="Golembewski, Erin" userId="5a77d4df-d61f-4d80-9706-7d7f533fc8c7" providerId="ADAL" clId="{F8449146-F3BE-4152-9045-A933C2FCDCC2}" dt="2025-12-08T14:24:30.128" v="46" actId="207"/>
          <ac:spMkLst>
            <pc:docMk/>
            <pc:sldMk cId="1982394699" sldId="295"/>
            <ac:spMk id="7173" creationId="{231E1A32-C367-412F-F585-5152737A0177}"/>
          </ac:spMkLst>
        </pc:spChg>
        <pc:spChg chg="mod">
          <ac:chgData name="Golembewski, Erin" userId="5a77d4df-d61f-4d80-9706-7d7f533fc8c7" providerId="ADAL" clId="{F8449146-F3BE-4152-9045-A933C2FCDCC2}" dt="2025-12-08T14:29:23.562" v="81" actId="14100"/>
          <ac:spMkLst>
            <pc:docMk/>
            <pc:sldMk cId="1982394699" sldId="295"/>
            <ac:spMk id="7181" creationId="{4DDAD3B6-8FDB-117F-74B8-8BD1076AF80E}"/>
          </ac:spMkLst>
        </pc:spChg>
        <pc:picChg chg="mod">
          <ac:chgData name="Golembewski, Erin" userId="5a77d4df-d61f-4d80-9706-7d7f533fc8c7" providerId="ADAL" clId="{F8449146-F3BE-4152-9045-A933C2FCDCC2}" dt="2025-12-08T14:30:44.240" v="89" actId="12789"/>
          <ac:picMkLst>
            <pc:docMk/>
            <pc:sldMk cId="1982394699" sldId="295"/>
            <ac:picMk id="7234" creationId="{755466AA-9957-E088-E8AA-91BAAA0249DE}"/>
          </ac:picMkLst>
        </pc:picChg>
        <pc:picChg chg="mod">
          <ac:chgData name="Golembewski, Erin" userId="5a77d4df-d61f-4d80-9706-7d7f533fc8c7" providerId="ADAL" clId="{F8449146-F3BE-4152-9045-A933C2FCDCC2}" dt="2025-12-08T14:25:18.080" v="59" actId="1036"/>
          <ac:picMkLst>
            <pc:docMk/>
            <pc:sldMk cId="1982394699" sldId="295"/>
            <ac:picMk id="7243" creationId="{CE1C0C1F-E104-08E2-95CD-5C9B867FC29B}"/>
          </ac:picMkLst>
        </pc:picChg>
      </pc:sldChg>
    </pc:docChg>
  </pc:docChgLst>
  <pc:docChgLst>
    <pc:chgData name="Golembewski, Erin" userId="S::egolembewski@umaryland.edu::5a77d4df-d61f-4d80-9706-7d7f533fc8c7" providerId="AD" clId="Web-{598B7C0D-1303-E638-5C62-6EE8FEADF898}"/>
    <pc:docChg chg="modSld">
      <pc:chgData name="Golembewski, Erin" userId="S::egolembewski@umaryland.edu::5a77d4df-d61f-4d80-9706-7d7f533fc8c7" providerId="AD" clId="Web-{598B7C0D-1303-E638-5C62-6EE8FEADF898}" dt="2025-12-16T02:59:26.813" v="13" actId="20577"/>
      <pc:docMkLst>
        <pc:docMk/>
      </pc:docMkLst>
      <pc:sldChg chg="modSp modNotes">
        <pc:chgData name="Golembewski, Erin" userId="S::egolembewski@umaryland.edu::5a77d4df-d61f-4d80-9706-7d7f533fc8c7" providerId="AD" clId="Web-{598B7C0D-1303-E638-5C62-6EE8FEADF898}" dt="2025-12-16T02:59:26.813" v="13" actId="20577"/>
        <pc:sldMkLst>
          <pc:docMk/>
          <pc:sldMk cId="2158118498" sldId="320"/>
        </pc:sldMkLst>
        <pc:spChg chg="mod">
          <ac:chgData name="Golembewski, Erin" userId="S::egolembewski@umaryland.edu::5a77d4df-d61f-4d80-9706-7d7f533fc8c7" providerId="AD" clId="Web-{598B7C0D-1303-E638-5C62-6EE8FEADF898}" dt="2025-12-16T02:59:26.813" v="13" actId="20577"/>
          <ac:spMkLst>
            <pc:docMk/>
            <pc:sldMk cId="2158118498" sldId="320"/>
            <ac:spMk id="32" creationId="{164EB454-B0A3-3702-7B3B-564299646C8B}"/>
          </ac:spMkLst>
        </pc:spChg>
      </pc:sldChg>
    </pc:docChg>
  </pc:docChgLst>
  <pc:docChgLst>
    <pc:chgData name="Knapp, Colleen" userId="c686be98-68ac-4569-a512-246d4d4b294b" providerId="ADAL" clId="{307DEAF7-1518-49E4-BEE0-D04A3255E8A6}"/>
    <pc:docChg chg="undo custSel addSld delSld modSld sldOrd">
      <pc:chgData name="Knapp, Colleen" userId="c686be98-68ac-4569-a512-246d4d4b294b" providerId="ADAL" clId="{307DEAF7-1518-49E4-BEE0-D04A3255E8A6}" dt="2025-12-16T14:28:28.427" v="9013" actId="313"/>
      <pc:docMkLst>
        <pc:docMk/>
      </pc:docMkLst>
      <pc:sldChg chg="add del ord modNotesTx">
        <pc:chgData name="Knapp, Colleen" userId="c686be98-68ac-4569-a512-246d4d4b294b" providerId="ADAL" clId="{307DEAF7-1518-49E4-BEE0-D04A3255E8A6}" dt="2025-12-15T23:16:20.825" v="4207" actId="47"/>
        <pc:sldMkLst>
          <pc:docMk/>
          <pc:sldMk cId="0" sldId="262"/>
        </pc:sldMkLst>
      </pc:sldChg>
      <pc:sldChg chg="modSp mod modNotes modNotesTx">
        <pc:chgData name="Knapp, Colleen" userId="c686be98-68ac-4569-a512-246d4d4b294b" providerId="ADAL" clId="{307DEAF7-1518-49E4-BEE0-D04A3255E8A6}" dt="2025-12-16T14:20:24.896" v="8766" actId="113"/>
        <pc:sldMkLst>
          <pc:docMk/>
          <pc:sldMk cId="0" sldId="265"/>
        </pc:sldMkLst>
        <pc:spChg chg="mod">
          <ac:chgData name="Knapp, Colleen" userId="c686be98-68ac-4569-a512-246d4d4b294b" providerId="ADAL" clId="{307DEAF7-1518-49E4-BEE0-D04A3255E8A6}" dt="2025-12-16T02:51:45.998" v="6512" actId="21"/>
          <ac:spMkLst>
            <pc:docMk/>
            <pc:sldMk cId="0" sldId="265"/>
            <ac:spMk id="3" creationId="{00000000-0000-0000-0000-000000000000}"/>
          </ac:spMkLst>
        </pc:spChg>
        <pc:spChg chg="mod">
          <ac:chgData name="Knapp, Colleen" userId="c686be98-68ac-4569-a512-246d4d4b294b" providerId="ADAL" clId="{307DEAF7-1518-49E4-BEE0-D04A3255E8A6}" dt="2025-12-16T02:55:16.231" v="6597" actId="20577"/>
          <ac:spMkLst>
            <pc:docMk/>
            <pc:sldMk cId="0" sldId="265"/>
            <ac:spMk id="15362" creationId="{00000000-0000-0000-0000-000000000000}"/>
          </ac:spMkLst>
        </pc:spChg>
      </pc:sldChg>
      <pc:sldChg chg="modNotes modNotesTx">
        <pc:chgData name="Knapp, Colleen" userId="c686be98-68ac-4569-a512-246d4d4b294b" providerId="ADAL" clId="{307DEAF7-1518-49E4-BEE0-D04A3255E8A6}" dt="2025-12-16T14:23:40.732" v="8989" actId="20577"/>
        <pc:sldMkLst>
          <pc:docMk/>
          <pc:sldMk cId="0" sldId="266"/>
        </pc:sldMkLst>
      </pc:sldChg>
      <pc:sldChg chg="modNotesTx">
        <pc:chgData name="Knapp, Colleen" userId="c686be98-68ac-4569-a512-246d4d4b294b" providerId="ADAL" clId="{307DEAF7-1518-49E4-BEE0-D04A3255E8A6}" dt="2025-12-16T03:08:14.047" v="7273" actId="20577"/>
        <pc:sldMkLst>
          <pc:docMk/>
          <pc:sldMk cId="0" sldId="270"/>
        </pc:sldMkLst>
      </pc:sldChg>
      <pc:sldChg chg="modSp mod modNotesTx">
        <pc:chgData name="Knapp, Colleen" userId="c686be98-68ac-4569-a512-246d4d4b294b" providerId="ADAL" clId="{307DEAF7-1518-49E4-BEE0-D04A3255E8A6}" dt="2025-12-16T03:13:30.041" v="7333" actId="20577"/>
        <pc:sldMkLst>
          <pc:docMk/>
          <pc:sldMk cId="0" sldId="274"/>
        </pc:sldMkLst>
        <pc:spChg chg="mod">
          <ac:chgData name="Knapp, Colleen" userId="c686be98-68ac-4569-a512-246d4d4b294b" providerId="ADAL" clId="{307DEAF7-1518-49E4-BEE0-D04A3255E8A6}" dt="2025-12-16T03:13:30.041" v="7333" actId="20577"/>
          <ac:spMkLst>
            <pc:docMk/>
            <pc:sldMk cId="0" sldId="274"/>
            <ac:spMk id="3" creationId="{00000000-0000-0000-0000-000000000000}"/>
          </ac:spMkLst>
        </pc:spChg>
        <pc:spChg chg="mod">
          <ac:chgData name="Knapp, Colleen" userId="c686be98-68ac-4569-a512-246d4d4b294b" providerId="ADAL" clId="{307DEAF7-1518-49E4-BEE0-D04A3255E8A6}" dt="2025-12-16T03:13:27.330" v="7331"/>
          <ac:spMkLst>
            <pc:docMk/>
            <pc:sldMk cId="0" sldId="274"/>
            <ac:spMk id="23554" creationId="{00000000-0000-0000-0000-000000000000}"/>
          </ac:spMkLst>
        </pc:spChg>
      </pc:sldChg>
      <pc:sldChg chg="addSp modSp mod ord">
        <pc:chgData name="Knapp, Colleen" userId="c686be98-68ac-4569-a512-246d4d4b294b" providerId="ADAL" clId="{307DEAF7-1518-49E4-BEE0-D04A3255E8A6}" dt="2025-12-16T14:27:36.567" v="8995" actId="313"/>
        <pc:sldMkLst>
          <pc:docMk/>
          <pc:sldMk cId="0" sldId="275"/>
        </pc:sldMkLst>
        <pc:spChg chg="add mod">
          <ac:chgData name="Knapp, Colleen" userId="c686be98-68ac-4569-a512-246d4d4b294b" providerId="ADAL" clId="{307DEAF7-1518-49E4-BEE0-D04A3255E8A6}" dt="2025-12-16T02:45:00.099" v="6387" actId="14100"/>
          <ac:spMkLst>
            <pc:docMk/>
            <pc:sldMk cId="0" sldId="275"/>
            <ac:spMk id="2" creationId="{0AEA7527-20BD-4945-F8B1-C26AC3FA196F}"/>
          </ac:spMkLst>
        </pc:spChg>
        <pc:spChg chg="mod">
          <ac:chgData name="Knapp, Colleen" userId="c686be98-68ac-4569-a512-246d4d4b294b" providerId="ADAL" clId="{307DEAF7-1518-49E4-BEE0-D04A3255E8A6}" dt="2025-12-16T14:27:36.567" v="8995" actId="313"/>
          <ac:spMkLst>
            <pc:docMk/>
            <pc:sldMk cId="0" sldId="275"/>
            <ac:spMk id="3" creationId="{00000000-0000-0000-0000-000000000000}"/>
          </ac:spMkLst>
        </pc:spChg>
      </pc:sldChg>
      <pc:sldChg chg="modSp mod modNotes modNotesTx">
        <pc:chgData name="Knapp, Colleen" userId="c686be98-68ac-4569-a512-246d4d4b294b" providerId="ADAL" clId="{307DEAF7-1518-49E4-BEE0-D04A3255E8A6}" dt="2025-12-16T14:14:32.812" v="8291" actId="20577"/>
        <pc:sldMkLst>
          <pc:docMk/>
          <pc:sldMk cId="2762724426" sldId="277"/>
        </pc:sldMkLst>
        <pc:spChg chg="mod">
          <ac:chgData name="Knapp, Colleen" userId="c686be98-68ac-4569-a512-246d4d4b294b" providerId="ADAL" clId="{307DEAF7-1518-49E4-BEE0-D04A3255E8A6}" dt="2025-12-16T14:14:32.812" v="8291" actId="20577"/>
          <ac:spMkLst>
            <pc:docMk/>
            <pc:sldMk cId="2762724426" sldId="277"/>
            <ac:spMk id="8203" creationId="{A778ADBD-9874-5DCD-FCFC-B40C4C450B04}"/>
          </ac:spMkLst>
        </pc:spChg>
      </pc:sldChg>
      <pc:sldChg chg="modSp mod ord modNotesTx">
        <pc:chgData name="Knapp, Colleen" userId="c686be98-68ac-4569-a512-246d4d4b294b" providerId="ADAL" clId="{307DEAF7-1518-49E4-BEE0-D04A3255E8A6}" dt="2025-12-16T14:20:43.642" v="8767" actId="20577"/>
        <pc:sldMkLst>
          <pc:docMk/>
          <pc:sldMk cId="4164002893" sldId="278"/>
        </pc:sldMkLst>
        <pc:spChg chg="mod">
          <ac:chgData name="Knapp, Colleen" userId="c686be98-68ac-4569-a512-246d4d4b294b" providerId="ADAL" clId="{307DEAF7-1518-49E4-BEE0-D04A3255E8A6}" dt="2025-12-16T04:04:47.216" v="7866" actId="20577"/>
          <ac:spMkLst>
            <pc:docMk/>
            <pc:sldMk cId="4164002893" sldId="278"/>
            <ac:spMk id="16386" creationId="{00000000-0000-0000-0000-000000000000}"/>
          </ac:spMkLst>
        </pc:spChg>
        <pc:graphicFrameChg chg="modGraphic">
          <ac:chgData name="Knapp, Colleen" userId="c686be98-68ac-4569-a512-246d4d4b294b" providerId="ADAL" clId="{307DEAF7-1518-49E4-BEE0-D04A3255E8A6}" dt="2025-12-16T03:03:52.988" v="7088" actId="20577"/>
          <ac:graphicFrameMkLst>
            <pc:docMk/>
            <pc:sldMk cId="4164002893" sldId="278"/>
            <ac:graphicFrameMk id="2" creationId="{00000000-0000-0000-0000-000000000000}"/>
          </ac:graphicFrameMkLst>
        </pc:graphicFrameChg>
      </pc:sldChg>
      <pc:sldChg chg="modSp mod">
        <pc:chgData name="Knapp, Colleen" userId="c686be98-68ac-4569-a512-246d4d4b294b" providerId="ADAL" clId="{307DEAF7-1518-49E4-BEE0-D04A3255E8A6}" dt="2025-12-16T03:12:42.180" v="7330" actId="20577"/>
        <pc:sldMkLst>
          <pc:docMk/>
          <pc:sldMk cId="4212452613" sldId="279"/>
        </pc:sldMkLst>
        <pc:spChg chg="mod">
          <ac:chgData name="Knapp, Colleen" userId="c686be98-68ac-4569-a512-246d4d4b294b" providerId="ADAL" clId="{307DEAF7-1518-49E4-BEE0-D04A3255E8A6}" dt="2025-12-16T03:12:42.180" v="7330" actId="20577"/>
          <ac:spMkLst>
            <pc:docMk/>
            <pc:sldMk cId="4212452613" sldId="279"/>
            <ac:spMk id="3" creationId="{00000000-0000-0000-0000-000000000000}"/>
          </ac:spMkLst>
        </pc:spChg>
      </pc:sldChg>
      <pc:sldChg chg="addSp delSp modSp mod ord modNotesTx">
        <pc:chgData name="Knapp, Colleen" userId="c686be98-68ac-4569-a512-246d4d4b294b" providerId="ADAL" clId="{307DEAF7-1518-49E4-BEE0-D04A3255E8A6}" dt="2025-12-16T03:23:35.247" v="7540" actId="1076"/>
        <pc:sldMkLst>
          <pc:docMk/>
          <pc:sldMk cId="1347137400" sldId="283"/>
        </pc:sldMkLst>
        <pc:spChg chg="mod">
          <ac:chgData name="Knapp, Colleen" userId="c686be98-68ac-4569-a512-246d4d4b294b" providerId="ADAL" clId="{307DEAF7-1518-49E4-BEE0-D04A3255E8A6}" dt="2025-12-15T19:43:21.434" v="718" actId="20577"/>
          <ac:spMkLst>
            <pc:docMk/>
            <pc:sldMk cId="1347137400" sldId="283"/>
            <ac:spMk id="2" creationId="{00000000-0000-0000-0000-000000000000}"/>
          </ac:spMkLst>
        </pc:spChg>
        <pc:spChg chg="add mod">
          <ac:chgData name="Knapp, Colleen" userId="c686be98-68ac-4569-a512-246d4d4b294b" providerId="ADAL" clId="{307DEAF7-1518-49E4-BEE0-D04A3255E8A6}" dt="2025-12-16T03:23:35.247" v="7540" actId="1076"/>
          <ac:spMkLst>
            <pc:docMk/>
            <pc:sldMk cId="1347137400" sldId="283"/>
            <ac:spMk id="5" creationId="{7BE752A2-924B-E1B9-70A1-D0A7B0E32358}"/>
          </ac:spMkLst>
        </pc:spChg>
        <pc:picChg chg="add mod">
          <ac:chgData name="Knapp, Colleen" userId="c686be98-68ac-4569-a512-246d4d4b294b" providerId="ADAL" clId="{307DEAF7-1518-49E4-BEE0-D04A3255E8A6}" dt="2025-12-16T03:23:33.496" v="7539" actId="14100"/>
          <ac:picMkLst>
            <pc:docMk/>
            <pc:sldMk cId="1347137400" sldId="283"/>
            <ac:picMk id="4" creationId="{39CFD285-54B0-B4CF-203A-5373B0C6BF18}"/>
          </ac:picMkLst>
        </pc:picChg>
        <pc:picChg chg="del">
          <ac:chgData name="Knapp, Colleen" userId="c686be98-68ac-4569-a512-246d4d4b294b" providerId="ADAL" clId="{307DEAF7-1518-49E4-BEE0-D04A3255E8A6}" dt="2025-12-15T19:42:30.209" v="708" actId="478"/>
          <ac:picMkLst>
            <pc:docMk/>
            <pc:sldMk cId="1347137400" sldId="283"/>
            <ac:picMk id="7" creationId="{0946B513-3F36-B6BB-B838-A894A08DB950}"/>
          </ac:picMkLst>
        </pc:picChg>
      </pc:sldChg>
      <pc:sldChg chg="delSp modSp mod ord modNotesTx">
        <pc:chgData name="Knapp, Colleen" userId="c686be98-68ac-4569-a512-246d4d4b294b" providerId="ADAL" clId="{307DEAF7-1518-49E4-BEE0-D04A3255E8A6}" dt="2025-12-15T23:07:48.238" v="3670" actId="20577"/>
        <pc:sldMkLst>
          <pc:docMk/>
          <pc:sldMk cId="540653966" sldId="286"/>
        </pc:sldMkLst>
        <pc:spChg chg="mod">
          <ac:chgData name="Knapp, Colleen" userId="c686be98-68ac-4569-a512-246d4d4b294b" providerId="ADAL" clId="{307DEAF7-1518-49E4-BEE0-D04A3255E8A6}" dt="2025-12-15T19:38:59.926" v="633" actId="20577"/>
          <ac:spMkLst>
            <pc:docMk/>
            <pc:sldMk cId="540653966" sldId="286"/>
            <ac:spMk id="35" creationId="{3D757315-ED49-F67A-00A7-18586D55264E}"/>
          </ac:spMkLst>
        </pc:spChg>
        <pc:picChg chg="mod">
          <ac:chgData name="Knapp, Colleen" userId="c686be98-68ac-4569-a512-246d4d4b294b" providerId="ADAL" clId="{307DEAF7-1518-49E4-BEE0-D04A3255E8A6}" dt="2025-12-15T20:22:32.097" v="1581" actId="1037"/>
          <ac:picMkLst>
            <pc:docMk/>
            <pc:sldMk cId="540653966" sldId="286"/>
            <ac:picMk id="45" creationId="{55265998-0287-711A-8C13-D2030C3D0B84}"/>
          </ac:picMkLst>
        </pc:picChg>
        <pc:picChg chg="del">
          <ac:chgData name="Knapp, Colleen" userId="c686be98-68ac-4569-a512-246d4d4b294b" providerId="ADAL" clId="{307DEAF7-1518-49E4-BEE0-D04A3255E8A6}" dt="2025-12-15T20:22:19.292" v="1518" actId="478"/>
          <ac:picMkLst>
            <pc:docMk/>
            <pc:sldMk cId="540653966" sldId="286"/>
            <ac:picMk id="47" creationId="{B952E3F5-32EB-4C62-DDFD-0668F3E02804}"/>
          </ac:picMkLst>
        </pc:picChg>
      </pc:sldChg>
      <pc:sldChg chg="addSp modSp mod modNotes modNotesTx">
        <pc:chgData name="Knapp, Colleen" userId="c686be98-68ac-4569-a512-246d4d4b294b" providerId="ADAL" clId="{307DEAF7-1518-49E4-BEE0-D04A3255E8A6}" dt="2025-12-16T14:15:34.779" v="8348" actId="20577"/>
        <pc:sldMkLst>
          <pc:docMk/>
          <pc:sldMk cId="2549653634" sldId="290"/>
        </pc:sldMkLst>
        <pc:spChg chg="add mod">
          <ac:chgData name="Knapp, Colleen" userId="c686be98-68ac-4569-a512-246d4d4b294b" providerId="ADAL" clId="{307DEAF7-1518-49E4-BEE0-D04A3255E8A6}" dt="2025-12-16T02:33:12.259" v="5440" actId="1076"/>
          <ac:spMkLst>
            <pc:docMk/>
            <pc:sldMk cId="2549653634" sldId="290"/>
            <ac:spMk id="2" creationId="{30CC22D1-72A1-3945-B893-2921F4EF8FFF}"/>
          </ac:spMkLst>
        </pc:spChg>
        <pc:spChg chg="mod">
          <ac:chgData name="Knapp, Colleen" userId="c686be98-68ac-4569-a512-246d4d4b294b" providerId="ADAL" clId="{307DEAF7-1518-49E4-BEE0-D04A3255E8A6}" dt="2025-12-16T02:30:13.500" v="5187" actId="20577"/>
          <ac:spMkLst>
            <pc:docMk/>
            <pc:sldMk cId="2549653634" sldId="290"/>
            <ac:spMk id="7170" creationId="{00000000-0000-0000-0000-000000000000}"/>
          </ac:spMkLst>
        </pc:spChg>
      </pc:sldChg>
      <pc:sldChg chg="modSp mod modNotes modNotesTx">
        <pc:chgData name="Knapp, Colleen" userId="c686be98-68ac-4569-a512-246d4d4b294b" providerId="ADAL" clId="{307DEAF7-1518-49E4-BEE0-D04A3255E8A6}" dt="2025-12-16T14:16:54.110" v="8582" actId="20577"/>
        <pc:sldMkLst>
          <pc:docMk/>
          <pc:sldMk cId="1872209050" sldId="292"/>
        </pc:sldMkLst>
        <pc:spChg chg="mod">
          <ac:chgData name="Knapp, Colleen" userId="c686be98-68ac-4569-a512-246d4d4b294b" providerId="ADAL" clId="{307DEAF7-1518-49E4-BEE0-D04A3255E8A6}" dt="2025-12-15T23:10:28.522" v="3796" actId="14100"/>
          <ac:spMkLst>
            <pc:docMk/>
            <pc:sldMk cId="1872209050" sldId="292"/>
            <ac:spMk id="7173" creationId="{6F2CFF7B-4426-499A-B8B2-3D6E34A7BA41}"/>
          </ac:spMkLst>
        </pc:spChg>
      </pc:sldChg>
      <pc:sldChg chg="modSp mod modNotes modNotesTx">
        <pc:chgData name="Knapp, Colleen" userId="c686be98-68ac-4569-a512-246d4d4b294b" providerId="ADAL" clId="{307DEAF7-1518-49E4-BEE0-D04A3255E8A6}" dt="2025-12-16T14:12:09.289" v="8202" actId="27636"/>
        <pc:sldMkLst>
          <pc:docMk/>
          <pc:sldMk cId="1982394699" sldId="295"/>
        </pc:sldMkLst>
        <pc:spChg chg="mod">
          <ac:chgData name="Knapp, Colleen" userId="c686be98-68ac-4569-a512-246d4d4b294b" providerId="ADAL" clId="{307DEAF7-1518-49E4-BEE0-D04A3255E8A6}" dt="2025-12-15T20:01:18.377" v="944" actId="20577"/>
          <ac:spMkLst>
            <pc:docMk/>
            <pc:sldMk cId="1982394699" sldId="295"/>
            <ac:spMk id="29" creationId="{822DF0C3-90CF-9A10-3D39-9F12A9FAA548}"/>
          </ac:spMkLst>
        </pc:spChg>
        <pc:spChg chg="mod">
          <ac:chgData name="Knapp, Colleen" userId="c686be98-68ac-4569-a512-246d4d4b294b" providerId="ADAL" clId="{307DEAF7-1518-49E4-BEE0-D04A3255E8A6}" dt="2025-12-15T20:29:10.959" v="2094" actId="20577"/>
          <ac:spMkLst>
            <pc:docMk/>
            <pc:sldMk cId="1982394699" sldId="295"/>
            <ac:spMk id="30" creationId="{35DDC2C1-328E-A53C-97E9-F094C4CB86E6}"/>
          </ac:spMkLst>
        </pc:spChg>
        <pc:spChg chg="mod">
          <ac:chgData name="Knapp, Colleen" userId="c686be98-68ac-4569-a512-246d4d4b294b" providerId="ADAL" clId="{307DEAF7-1518-49E4-BEE0-D04A3255E8A6}" dt="2025-12-15T20:11:18.825" v="1188" actId="14100"/>
          <ac:spMkLst>
            <pc:docMk/>
            <pc:sldMk cId="1982394699" sldId="295"/>
            <ac:spMk id="7172" creationId="{04C9877F-89D3-7B3B-66F6-AB18578DF8A1}"/>
          </ac:spMkLst>
        </pc:spChg>
        <pc:spChg chg="mod">
          <ac:chgData name="Knapp, Colleen" userId="c686be98-68ac-4569-a512-246d4d4b294b" providerId="ADAL" clId="{307DEAF7-1518-49E4-BEE0-D04A3255E8A6}" dt="2025-12-15T20:01:09.397" v="936" actId="20577"/>
          <ac:spMkLst>
            <pc:docMk/>
            <pc:sldMk cId="1982394699" sldId="295"/>
            <ac:spMk id="7181" creationId="{4DDAD3B6-8FDB-117F-74B8-8BD1076AF80E}"/>
          </ac:spMkLst>
        </pc:spChg>
        <pc:spChg chg="mod">
          <ac:chgData name="Knapp, Colleen" userId="c686be98-68ac-4569-a512-246d4d4b294b" providerId="ADAL" clId="{307DEAF7-1518-49E4-BEE0-D04A3255E8A6}" dt="2025-12-15T20:10:14.859" v="1185" actId="20577"/>
          <ac:spMkLst>
            <pc:docMk/>
            <pc:sldMk cId="1982394699" sldId="295"/>
            <ac:spMk id="7182" creationId="{1166ED79-6255-0FD2-472D-F2D565420F73}"/>
          </ac:spMkLst>
        </pc:spChg>
      </pc:sldChg>
      <pc:sldChg chg="addSp delSp modSp mod modNotes modNotesTx">
        <pc:chgData name="Knapp, Colleen" userId="c686be98-68ac-4569-a512-246d4d4b294b" providerId="ADAL" clId="{307DEAF7-1518-49E4-BEE0-D04A3255E8A6}" dt="2025-12-16T14:19:37.750" v="8720" actId="20577"/>
        <pc:sldMkLst>
          <pc:docMk/>
          <pc:sldMk cId="98135761" sldId="296"/>
        </pc:sldMkLst>
        <pc:spChg chg="mod">
          <ac:chgData name="Knapp, Colleen" userId="c686be98-68ac-4569-a512-246d4d4b294b" providerId="ADAL" clId="{307DEAF7-1518-49E4-BEE0-D04A3255E8A6}" dt="2025-12-15T23:19:41.020" v="4225" actId="1076"/>
          <ac:spMkLst>
            <pc:docMk/>
            <pc:sldMk cId="98135761" sldId="296"/>
            <ac:spMk id="6" creationId="{BDD1CE74-E246-F434-AFB9-70D52091B05C}"/>
          </ac:spMkLst>
        </pc:spChg>
        <pc:spChg chg="mod">
          <ac:chgData name="Knapp, Colleen" userId="c686be98-68ac-4569-a512-246d4d4b294b" providerId="ADAL" clId="{307DEAF7-1518-49E4-BEE0-D04A3255E8A6}" dt="2025-12-15T23:19:36.495" v="4224" actId="1076"/>
          <ac:spMkLst>
            <pc:docMk/>
            <pc:sldMk cId="98135761" sldId="296"/>
            <ac:spMk id="22" creationId="{7ADE819C-0187-E1FD-A8FC-9B7C2B3F204E}"/>
          </ac:spMkLst>
        </pc:spChg>
        <pc:spChg chg="mod">
          <ac:chgData name="Knapp, Colleen" userId="c686be98-68ac-4569-a512-246d4d4b294b" providerId="ADAL" clId="{307DEAF7-1518-49E4-BEE0-D04A3255E8A6}" dt="2025-12-15T23:20:41.737" v="4236" actId="14100"/>
          <ac:spMkLst>
            <pc:docMk/>
            <pc:sldMk cId="98135761" sldId="296"/>
            <ac:spMk id="27" creationId="{1964228C-B4E6-8984-206B-9B4C74496651}"/>
          </ac:spMkLst>
        </pc:spChg>
        <pc:spChg chg="mod">
          <ac:chgData name="Knapp, Colleen" userId="c686be98-68ac-4569-a512-246d4d4b294b" providerId="ADAL" clId="{307DEAF7-1518-49E4-BEE0-D04A3255E8A6}" dt="2025-12-15T23:20:50.704" v="4237" actId="1076"/>
          <ac:spMkLst>
            <pc:docMk/>
            <pc:sldMk cId="98135761" sldId="296"/>
            <ac:spMk id="30" creationId="{35DDC2C1-328E-A53C-97E9-F094C4CB86E6}"/>
          </ac:spMkLst>
        </pc:spChg>
        <pc:spChg chg="mod">
          <ac:chgData name="Knapp, Colleen" userId="c686be98-68ac-4569-a512-246d4d4b294b" providerId="ADAL" clId="{307DEAF7-1518-49E4-BEE0-D04A3255E8A6}" dt="2025-12-15T20:32:32.686" v="2239" actId="20577"/>
          <ac:spMkLst>
            <pc:docMk/>
            <pc:sldMk cId="98135761" sldId="296"/>
            <ac:spMk id="7170" creationId="{00000000-0000-0000-0000-000000000000}"/>
          </ac:spMkLst>
        </pc:spChg>
        <pc:picChg chg="del">
          <ac:chgData name="Knapp, Colleen" userId="c686be98-68ac-4569-a512-246d4d4b294b" providerId="ADAL" clId="{307DEAF7-1518-49E4-BEE0-D04A3255E8A6}" dt="2025-12-15T20:32:47.020" v="2240" actId="478"/>
          <ac:picMkLst>
            <pc:docMk/>
            <pc:sldMk cId="98135761" sldId="296"/>
            <ac:picMk id="4" creationId="{742EC3F1-CD4F-E8DC-BD8E-9DF3C3DA49C7}"/>
          </ac:picMkLst>
        </pc:picChg>
        <pc:picChg chg="mod">
          <ac:chgData name="Knapp, Colleen" userId="c686be98-68ac-4569-a512-246d4d4b294b" providerId="ADAL" clId="{307DEAF7-1518-49E4-BEE0-D04A3255E8A6}" dt="2025-12-15T23:19:45.992" v="4226" actId="1076"/>
          <ac:picMkLst>
            <pc:docMk/>
            <pc:sldMk cId="98135761" sldId="296"/>
            <ac:picMk id="5" creationId="{60A48B19-A7DF-6565-9324-3DD67070272D}"/>
          </ac:picMkLst>
        </pc:picChg>
        <pc:picChg chg="mod ord">
          <ac:chgData name="Knapp, Colleen" userId="c686be98-68ac-4569-a512-246d4d4b294b" providerId="ADAL" clId="{307DEAF7-1518-49E4-BEE0-D04A3255E8A6}" dt="2025-12-15T23:20:14.155" v="4232" actId="167"/>
          <ac:picMkLst>
            <pc:docMk/>
            <pc:sldMk cId="98135761" sldId="296"/>
            <ac:picMk id="29" creationId="{CEBD604F-64D8-D04E-C93B-2BEE4A19CA71}"/>
          </ac:picMkLst>
        </pc:picChg>
        <pc:picChg chg="add mod">
          <ac:chgData name="Knapp, Colleen" userId="c686be98-68ac-4569-a512-246d4d4b294b" providerId="ADAL" clId="{307DEAF7-1518-49E4-BEE0-D04A3255E8A6}" dt="2025-12-15T23:20:05.355" v="4230" actId="14100"/>
          <ac:picMkLst>
            <pc:docMk/>
            <pc:sldMk cId="98135761" sldId="296"/>
            <ac:picMk id="32" creationId="{4509C138-D930-EA67-EB39-8B14AFA1E0C9}"/>
          </ac:picMkLst>
        </pc:picChg>
        <pc:picChg chg="mod">
          <ac:chgData name="Knapp, Colleen" userId="c686be98-68ac-4569-a512-246d4d4b294b" providerId="ADAL" clId="{307DEAF7-1518-49E4-BEE0-D04A3255E8A6}" dt="2025-12-15T23:19:49.416" v="4227" actId="1076"/>
          <ac:picMkLst>
            <pc:docMk/>
            <pc:sldMk cId="98135761" sldId="296"/>
            <ac:picMk id="1028" creationId="{34331425-3399-16E6-8F1E-5923D3038632}"/>
          </ac:picMkLst>
        </pc:picChg>
      </pc:sldChg>
      <pc:sldChg chg="modSp mod">
        <pc:chgData name="Knapp, Colleen" userId="c686be98-68ac-4569-a512-246d4d4b294b" providerId="ADAL" clId="{307DEAF7-1518-49E4-BEE0-D04A3255E8A6}" dt="2025-12-15T19:21:18.875" v="131" actId="20577"/>
        <pc:sldMkLst>
          <pc:docMk/>
          <pc:sldMk cId="1845177297" sldId="307"/>
        </pc:sldMkLst>
        <pc:spChg chg="mod">
          <ac:chgData name="Knapp, Colleen" userId="c686be98-68ac-4569-a512-246d4d4b294b" providerId="ADAL" clId="{307DEAF7-1518-49E4-BEE0-D04A3255E8A6}" dt="2025-12-15T19:21:18.875" v="131" actId="20577"/>
          <ac:spMkLst>
            <pc:docMk/>
            <pc:sldMk cId="1845177297" sldId="307"/>
            <ac:spMk id="2" creationId="{87D3A249-11A1-8406-949E-CAEEA50AA436}"/>
          </ac:spMkLst>
        </pc:spChg>
        <pc:spChg chg="mod">
          <ac:chgData name="Knapp, Colleen" userId="c686be98-68ac-4569-a512-246d4d4b294b" providerId="ADAL" clId="{307DEAF7-1518-49E4-BEE0-D04A3255E8A6}" dt="2025-12-15T19:18:49.247" v="94" actId="20577"/>
          <ac:spMkLst>
            <pc:docMk/>
            <pc:sldMk cId="1845177297" sldId="307"/>
            <ac:spMk id="6146" creationId="{00000000-0000-0000-0000-000000000000}"/>
          </ac:spMkLst>
        </pc:spChg>
      </pc:sldChg>
      <pc:sldChg chg="del">
        <pc:chgData name="Knapp, Colleen" userId="c686be98-68ac-4569-a512-246d4d4b294b" providerId="ADAL" clId="{307DEAF7-1518-49E4-BEE0-D04A3255E8A6}" dt="2025-12-15T20:37:07.875" v="2475" actId="47"/>
        <pc:sldMkLst>
          <pc:docMk/>
          <pc:sldMk cId="2520425199" sldId="308"/>
        </pc:sldMkLst>
      </pc:sldChg>
      <pc:sldChg chg="addSp delSp modSp mod ord modNotesTx">
        <pc:chgData name="Knapp, Colleen" userId="c686be98-68ac-4569-a512-246d4d4b294b" providerId="ADAL" clId="{307DEAF7-1518-49E4-BEE0-D04A3255E8A6}" dt="2025-12-15T23:21:52.820" v="4239"/>
        <pc:sldMkLst>
          <pc:docMk/>
          <pc:sldMk cId="2064599786" sldId="309"/>
        </pc:sldMkLst>
        <pc:spChg chg="add mod">
          <ac:chgData name="Knapp, Colleen" userId="c686be98-68ac-4569-a512-246d4d4b294b" providerId="ADAL" clId="{307DEAF7-1518-49E4-BEE0-D04A3255E8A6}" dt="2025-12-15T19:44:43.583" v="726" actId="1076"/>
          <ac:spMkLst>
            <pc:docMk/>
            <pc:sldMk cId="2064599786" sldId="309"/>
            <ac:spMk id="6" creationId="{9E8E4310-27CC-A29B-8D0C-6B10D8B1B7DD}"/>
          </ac:spMkLst>
        </pc:spChg>
        <pc:picChg chg="del">
          <ac:chgData name="Knapp, Colleen" userId="c686be98-68ac-4569-a512-246d4d4b294b" providerId="ADAL" clId="{307DEAF7-1518-49E4-BEE0-D04A3255E8A6}" dt="2025-12-15T19:44:13.831" v="722" actId="478"/>
          <ac:picMkLst>
            <pc:docMk/>
            <pc:sldMk cId="2064599786" sldId="309"/>
            <ac:picMk id="4" creationId="{91E44032-2966-8A31-7AFB-6E0FE8B6E0EE}"/>
          </ac:picMkLst>
        </pc:picChg>
        <pc:picChg chg="add mod">
          <ac:chgData name="Knapp, Colleen" userId="c686be98-68ac-4569-a512-246d4d4b294b" providerId="ADAL" clId="{307DEAF7-1518-49E4-BEE0-D04A3255E8A6}" dt="2025-12-15T19:44:30.326" v="724" actId="1076"/>
          <ac:picMkLst>
            <pc:docMk/>
            <pc:sldMk cId="2064599786" sldId="309"/>
            <ac:picMk id="5" creationId="{15966DAA-CFBE-7D0A-0306-C1025B7B3A1F}"/>
          </ac:picMkLst>
        </pc:picChg>
      </pc:sldChg>
      <pc:sldChg chg="addSp delSp modSp mod modNotesTx">
        <pc:chgData name="Knapp, Colleen" userId="c686be98-68ac-4569-a512-246d4d4b294b" providerId="ADAL" clId="{307DEAF7-1518-49E4-BEE0-D04A3255E8A6}" dt="2025-12-15T23:02:56.355" v="3233" actId="20577"/>
        <pc:sldMkLst>
          <pc:docMk/>
          <pc:sldMk cId="3752087155" sldId="310"/>
        </pc:sldMkLst>
        <pc:spChg chg="add">
          <ac:chgData name="Knapp, Colleen" userId="c686be98-68ac-4569-a512-246d4d4b294b" providerId="ADAL" clId="{307DEAF7-1518-49E4-BEE0-D04A3255E8A6}" dt="2025-12-15T20:18:16.412" v="1275" actId="11529"/>
          <ac:spMkLst>
            <pc:docMk/>
            <pc:sldMk cId="3752087155" sldId="310"/>
            <ac:spMk id="6" creationId="{C290FBCA-374F-776F-3A28-9D4CBD687D55}"/>
          </ac:spMkLst>
        </pc:spChg>
        <pc:picChg chg="add mod">
          <ac:chgData name="Knapp, Colleen" userId="c686be98-68ac-4569-a512-246d4d4b294b" providerId="ADAL" clId="{307DEAF7-1518-49E4-BEE0-D04A3255E8A6}" dt="2025-12-15T20:18:05.842" v="1274" actId="1076"/>
          <ac:picMkLst>
            <pc:docMk/>
            <pc:sldMk cId="3752087155" sldId="310"/>
            <ac:picMk id="4" creationId="{91833C4B-B42A-2B09-26E7-1047069BAF27}"/>
          </ac:picMkLst>
        </pc:picChg>
        <pc:picChg chg="del">
          <ac:chgData name="Knapp, Colleen" userId="c686be98-68ac-4569-a512-246d4d4b294b" providerId="ADAL" clId="{307DEAF7-1518-49E4-BEE0-D04A3255E8A6}" dt="2025-12-15T20:18:00.275" v="1272" actId="478"/>
          <ac:picMkLst>
            <pc:docMk/>
            <pc:sldMk cId="3752087155" sldId="310"/>
            <ac:picMk id="5" creationId="{F27BE537-67C2-A287-3172-0B9640778B04}"/>
          </ac:picMkLst>
        </pc:picChg>
      </pc:sldChg>
      <pc:sldChg chg="modSp mod">
        <pc:chgData name="Knapp, Colleen" userId="c686be98-68ac-4569-a512-246d4d4b294b" providerId="ADAL" clId="{307DEAF7-1518-49E4-BEE0-D04A3255E8A6}" dt="2025-12-15T22:45:35.785" v="2532" actId="20577"/>
        <pc:sldMkLst>
          <pc:docMk/>
          <pc:sldMk cId="3302871706" sldId="311"/>
        </pc:sldMkLst>
        <pc:spChg chg="mod">
          <ac:chgData name="Knapp, Colleen" userId="c686be98-68ac-4569-a512-246d4d4b294b" providerId="ADAL" clId="{307DEAF7-1518-49E4-BEE0-D04A3255E8A6}" dt="2025-12-15T22:45:35.785" v="2532" actId="20577"/>
          <ac:spMkLst>
            <pc:docMk/>
            <pc:sldMk cId="3302871706" sldId="311"/>
            <ac:spMk id="3" creationId="{C216F8A0-ABDC-7F22-AAB3-36A3DF428DE1}"/>
          </ac:spMkLst>
        </pc:spChg>
      </pc:sldChg>
      <pc:sldChg chg="modNotesTx">
        <pc:chgData name="Knapp, Colleen" userId="c686be98-68ac-4569-a512-246d4d4b294b" providerId="ADAL" clId="{307DEAF7-1518-49E4-BEE0-D04A3255E8A6}" dt="2025-12-16T14:10:40.494" v="8050" actId="20577"/>
        <pc:sldMkLst>
          <pc:docMk/>
          <pc:sldMk cId="3228761740" sldId="312"/>
        </pc:sldMkLst>
      </pc:sldChg>
      <pc:sldChg chg="del modNotesTx">
        <pc:chgData name="Knapp, Colleen" userId="c686be98-68ac-4569-a512-246d4d4b294b" providerId="ADAL" clId="{307DEAF7-1518-49E4-BEE0-D04A3255E8A6}" dt="2025-12-15T22:47:09.472" v="2544" actId="47"/>
        <pc:sldMkLst>
          <pc:docMk/>
          <pc:sldMk cId="990277594" sldId="315"/>
        </pc:sldMkLst>
      </pc:sldChg>
      <pc:sldChg chg="del modNotesTx">
        <pc:chgData name="Knapp, Colleen" userId="c686be98-68ac-4569-a512-246d4d4b294b" providerId="ADAL" clId="{307DEAF7-1518-49E4-BEE0-D04A3255E8A6}" dt="2025-12-15T22:47:42.505" v="2548" actId="2696"/>
        <pc:sldMkLst>
          <pc:docMk/>
          <pc:sldMk cId="2187087569" sldId="316"/>
        </pc:sldMkLst>
      </pc:sldChg>
      <pc:sldChg chg="del modNotesTx">
        <pc:chgData name="Knapp, Colleen" userId="c686be98-68ac-4569-a512-246d4d4b294b" providerId="ADAL" clId="{307DEAF7-1518-49E4-BEE0-D04A3255E8A6}" dt="2025-12-15T22:48:08.109" v="2552" actId="47"/>
        <pc:sldMkLst>
          <pc:docMk/>
          <pc:sldMk cId="4079380985" sldId="317"/>
        </pc:sldMkLst>
      </pc:sldChg>
      <pc:sldChg chg="modSp del mod modNotesTx">
        <pc:chgData name="Knapp, Colleen" userId="c686be98-68ac-4569-a512-246d4d4b294b" providerId="ADAL" clId="{307DEAF7-1518-49E4-BEE0-D04A3255E8A6}" dt="2025-12-15T22:46:41.088" v="2538" actId="47"/>
        <pc:sldMkLst>
          <pc:docMk/>
          <pc:sldMk cId="607580565" sldId="318"/>
        </pc:sldMkLst>
        <pc:spChg chg="mod">
          <ac:chgData name="Knapp, Colleen" userId="c686be98-68ac-4569-a512-246d4d4b294b" providerId="ADAL" clId="{307DEAF7-1518-49E4-BEE0-D04A3255E8A6}" dt="2025-12-15T19:41:21.209" v="707" actId="20577"/>
          <ac:spMkLst>
            <pc:docMk/>
            <pc:sldMk cId="607580565" sldId="318"/>
            <ac:spMk id="29" creationId="{3ADFB2E0-D3D5-BF02-3FF7-F21474811ECD}"/>
          </ac:spMkLst>
        </pc:spChg>
        <pc:spChg chg="mod">
          <ac:chgData name="Knapp, Colleen" userId="c686be98-68ac-4569-a512-246d4d4b294b" providerId="ADAL" clId="{307DEAF7-1518-49E4-BEE0-D04A3255E8A6}" dt="2025-12-15T19:41:11.709" v="699" actId="20577"/>
          <ac:spMkLst>
            <pc:docMk/>
            <pc:sldMk cId="607580565" sldId="318"/>
            <ac:spMk id="7172" creationId="{D0C7FA1F-E871-727E-3FB4-785BFFD8BFD3}"/>
          </ac:spMkLst>
        </pc:spChg>
        <pc:spChg chg="mod">
          <ac:chgData name="Knapp, Colleen" userId="c686be98-68ac-4569-a512-246d4d4b294b" providerId="ADAL" clId="{307DEAF7-1518-49E4-BEE0-D04A3255E8A6}" dt="2025-12-15T19:39:49.046" v="676" actId="20577"/>
          <ac:spMkLst>
            <pc:docMk/>
            <pc:sldMk cId="607580565" sldId="318"/>
            <ac:spMk id="7181" creationId="{28227474-E908-3957-FFDB-01729645C22D}"/>
          </ac:spMkLst>
        </pc:spChg>
        <pc:spChg chg="mod">
          <ac:chgData name="Knapp, Colleen" userId="c686be98-68ac-4569-a512-246d4d4b294b" providerId="ADAL" clId="{307DEAF7-1518-49E4-BEE0-D04A3255E8A6}" dt="2025-12-15T20:12:19.779" v="1192" actId="20577"/>
          <ac:spMkLst>
            <pc:docMk/>
            <pc:sldMk cId="607580565" sldId="318"/>
            <ac:spMk id="7182" creationId="{2E3AF6B6-B2DA-F1B1-159B-4E05DFE6E4B6}"/>
          </ac:spMkLst>
        </pc:spChg>
      </pc:sldChg>
      <pc:sldChg chg="delSp modSp add mod ord modNotesTx">
        <pc:chgData name="Knapp, Colleen" userId="c686be98-68ac-4569-a512-246d4d4b294b" providerId="ADAL" clId="{307DEAF7-1518-49E4-BEE0-D04A3255E8A6}" dt="2025-12-16T02:37:56.863" v="6008" actId="20577"/>
        <pc:sldMkLst>
          <pc:docMk/>
          <pc:sldMk cId="2555659185" sldId="319"/>
        </pc:sldMkLst>
        <pc:picChg chg="del">
          <ac:chgData name="Knapp, Colleen" userId="c686be98-68ac-4569-a512-246d4d4b294b" providerId="ADAL" clId="{307DEAF7-1518-49E4-BEE0-D04A3255E8A6}" dt="2025-12-15T20:22:39.842" v="1582" actId="478"/>
          <ac:picMkLst>
            <pc:docMk/>
            <pc:sldMk cId="2555659185" sldId="319"/>
            <ac:picMk id="45" creationId="{F6517315-98A2-D65F-1681-1544A1B4B4E8}"/>
          </ac:picMkLst>
        </pc:picChg>
        <pc:picChg chg="mod">
          <ac:chgData name="Knapp, Colleen" userId="c686be98-68ac-4569-a512-246d4d4b294b" providerId="ADAL" clId="{307DEAF7-1518-49E4-BEE0-D04A3255E8A6}" dt="2025-12-15T20:22:42.771" v="1609" actId="1037"/>
          <ac:picMkLst>
            <pc:docMk/>
            <pc:sldMk cId="2555659185" sldId="319"/>
            <ac:picMk id="47" creationId="{F0314A8D-7759-E522-50E1-1EA1A73E9768}"/>
          </ac:picMkLst>
        </pc:picChg>
      </pc:sldChg>
      <pc:sldChg chg="addSp delSp modSp add mod ord modNotes modNotesTx">
        <pc:chgData name="Knapp, Colleen" userId="c686be98-68ac-4569-a512-246d4d4b294b" providerId="ADAL" clId="{307DEAF7-1518-49E4-BEE0-D04A3255E8A6}" dt="2025-12-16T14:19:21.396" v="8693" actId="20577"/>
        <pc:sldMkLst>
          <pc:docMk/>
          <pc:sldMk cId="2158118498" sldId="320"/>
        </pc:sldMkLst>
        <pc:spChg chg="mod">
          <ac:chgData name="Knapp, Colleen" userId="c686be98-68ac-4569-a512-246d4d4b294b" providerId="ADAL" clId="{307DEAF7-1518-49E4-BEE0-D04A3255E8A6}" dt="2025-12-15T23:18:35.514" v="4218" actId="1076"/>
          <ac:spMkLst>
            <pc:docMk/>
            <pc:sldMk cId="2158118498" sldId="320"/>
            <ac:spMk id="6" creationId="{B4C003C3-FE38-4E68-293B-2C743A033610}"/>
          </ac:spMkLst>
        </pc:spChg>
        <pc:spChg chg="mod">
          <ac:chgData name="Knapp, Colleen" userId="c686be98-68ac-4569-a512-246d4d4b294b" providerId="ADAL" clId="{307DEAF7-1518-49E4-BEE0-D04A3255E8A6}" dt="2025-12-15T23:18:37.520" v="4219" actId="1076"/>
          <ac:spMkLst>
            <pc:docMk/>
            <pc:sldMk cId="2158118498" sldId="320"/>
            <ac:spMk id="22" creationId="{A1377291-2C09-D780-05F1-816834B4FE0F}"/>
          </ac:spMkLst>
        </pc:spChg>
        <pc:spChg chg="mod">
          <ac:chgData name="Knapp, Colleen" userId="c686be98-68ac-4569-a512-246d4d4b294b" providerId="ADAL" clId="{307DEAF7-1518-49E4-BEE0-D04A3255E8A6}" dt="2025-12-15T20:30:48.975" v="2108" actId="6549"/>
          <ac:spMkLst>
            <pc:docMk/>
            <pc:sldMk cId="2158118498" sldId="320"/>
            <ac:spMk id="27" creationId="{0E60B97E-5E42-2B75-0DC1-2EC7403DA87C}"/>
          </ac:spMkLst>
        </pc:spChg>
        <pc:spChg chg="mod">
          <ac:chgData name="Knapp, Colleen" userId="c686be98-68ac-4569-a512-246d4d4b294b" providerId="ADAL" clId="{307DEAF7-1518-49E4-BEE0-D04A3255E8A6}" dt="2025-12-15T20:31:10.692" v="2166" actId="20577"/>
          <ac:spMkLst>
            <pc:docMk/>
            <pc:sldMk cId="2158118498" sldId="320"/>
            <ac:spMk id="30" creationId="{92734F48-195F-BD3E-5F59-B469531BC187}"/>
          </ac:spMkLst>
        </pc:spChg>
        <pc:spChg chg="add mod">
          <ac:chgData name="Knapp, Colleen" userId="c686be98-68ac-4569-a512-246d4d4b294b" providerId="ADAL" clId="{307DEAF7-1518-49E4-BEE0-D04A3255E8A6}" dt="2025-12-16T02:54:22.707" v="6559" actId="20577"/>
          <ac:spMkLst>
            <pc:docMk/>
            <pc:sldMk cId="2158118498" sldId="320"/>
            <ac:spMk id="32" creationId="{164EB454-B0A3-3702-7B3B-564299646C8B}"/>
          </ac:spMkLst>
        </pc:spChg>
        <pc:spChg chg="mod">
          <ac:chgData name="Knapp, Colleen" userId="c686be98-68ac-4569-a512-246d4d4b294b" providerId="ADAL" clId="{307DEAF7-1518-49E4-BEE0-D04A3255E8A6}" dt="2025-12-15T20:32:01.973" v="2204" actId="20577"/>
          <ac:spMkLst>
            <pc:docMk/>
            <pc:sldMk cId="2158118498" sldId="320"/>
            <ac:spMk id="7170" creationId="{CDB4ADA5-600D-D62B-3BCE-F732DB4F7A5E}"/>
          </ac:spMkLst>
        </pc:spChg>
        <pc:picChg chg="mod">
          <ac:chgData name="Knapp, Colleen" userId="c686be98-68ac-4569-a512-246d4d4b294b" providerId="ADAL" clId="{307DEAF7-1518-49E4-BEE0-D04A3255E8A6}" dt="2025-12-16T02:51:53.298" v="6513" actId="1076"/>
          <ac:picMkLst>
            <pc:docMk/>
            <pc:sldMk cId="2158118498" sldId="320"/>
            <ac:picMk id="4" creationId="{2E5B4DEE-5498-4845-7DCD-631E3EFB4F71}"/>
          </ac:picMkLst>
        </pc:picChg>
        <pc:picChg chg="mod">
          <ac:chgData name="Knapp, Colleen" userId="c686be98-68ac-4569-a512-246d4d4b294b" providerId="ADAL" clId="{307DEAF7-1518-49E4-BEE0-D04A3255E8A6}" dt="2025-12-15T23:18:31.220" v="4216" actId="1076"/>
          <ac:picMkLst>
            <pc:docMk/>
            <pc:sldMk cId="2158118498" sldId="320"/>
            <ac:picMk id="5" creationId="{A142075F-2259-ECA2-DC42-CFA24CC96F27}"/>
          </ac:picMkLst>
        </pc:picChg>
        <pc:picChg chg="del">
          <ac:chgData name="Knapp, Colleen" userId="c686be98-68ac-4569-a512-246d4d4b294b" providerId="ADAL" clId="{307DEAF7-1518-49E4-BEE0-D04A3255E8A6}" dt="2025-12-15T20:30:40.025" v="2107" actId="478"/>
          <ac:picMkLst>
            <pc:docMk/>
            <pc:sldMk cId="2158118498" sldId="320"/>
            <ac:picMk id="29" creationId="{D2CDDE3E-B3F8-B8E0-D5E1-279DA73BDC0B}"/>
          </ac:picMkLst>
        </pc:picChg>
        <pc:picChg chg="add del mod">
          <ac:chgData name="Knapp, Colleen" userId="c686be98-68ac-4569-a512-246d4d4b294b" providerId="ADAL" clId="{307DEAF7-1518-49E4-BEE0-D04A3255E8A6}" dt="2025-12-15T23:18:33.662" v="4217" actId="1076"/>
          <ac:picMkLst>
            <pc:docMk/>
            <pc:sldMk cId="2158118498" sldId="320"/>
            <ac:picMk id="1028" creationId="{003A8EEC-FBD0-D445-0B02-4CB07A1FD30A}"/>
          </ac:picMkLst>
        </pc:picChg>
      </pc:sldChg>
      <pc:sldChg chg="addSp modSp new mod modNotes modNotesTx">
        <pc:chgData name="Knapp, Colleen" userId="c686be98-68ac-4569-a512-246d4d4b294b" providerId="ADAL" clId="{307DEAF7-1518-49E4-BEE0-D04A3255E8A6}" dt="2025-12-16T14:21:11.606" v="8773" actId="20577"/>
        <pc:sldMkLst>
          <pc:docMk/>
          <pc:sldMk cId="495430485" sldId="321"/>
        </pc:sldMkLst>
        <pc:spChg chg="mod">
          <ac:chgData name="Knapp, Colleen" userId="c686be98-68ac-4569-a512-246d4d4b294b" providerId="ADAL" clId="{307DEAF7-1518-49E4-BEE0-D04A3255E8A6}" dt="2025-12-15T20:35:46.930" v="2419" actId="20577"/>
          <ac:spMkLst>
            <pc:docMk/>
            <pc:sldMk cId="495430485" sldId="321"/>
            <ac:spMk id="2" creationId="{925AA82B-CE84-C795-83A9-5747F181C1A5}"/>
          </ac:spMkLst>
        </pc:spChg>
        <pc:picChg chg="add mod">
          <ac:chgData name="Knapp, Colleen" userId="c686be98-68ac-4569-a512-246d4d4b294b" providerId="ADAL" clId="{307DEAF7-1518-49E4-BEE0-D04A3255E8A6}" dt="2025-12-15T23:25:37.253" v="4434" actId="14100"/>
          <ac:picMkLst>
            <pc:docMk/>
            <pc:sldMk cId="495430485" sldId="321"/>
            <ac:picMk id="5" creationId="{99517F68-5306-98BF-11C9-BF0363A6352A}"/>
          </ac:picMkLst>
        </pc:picChg>
      </pc:sldChg>
      <pc:sldChg chg="addSp modSp new mod modNotes modNotesTx">
        <pc:chgData name="Knapp, Colleen" userId="c686be98-68ac-4569-a512-246d4d4b294b" providerId="ADAL" clId="{307DEAF7-1518-49E4-BEE0-D04A3255E8A6}" dt="2025-12-16T14:21:32.614" v="8787" actId="20577"/>
        <pc:sldMkLst>
          <pc:docMk/>
          <pc:sldMk cId="2842072181" sldId="322"/>
        </pc:sldMkLst>
        <pc:spChg chg="mod">
          <ac:chgData name="Knapp, Colleen" userId="c686be98-68ac-4569-a512-246d4d4b294b" providerId="ADAL" clId="{307DEAF7-1518-49E4-BEE0-D04A3255E8A6}" dt="2025-12-15T20:36:07.346" v="2434" actId="20577"/>
          <ac:spMkLst>
            <pc:docMk/>
            <pc:sldMk cId="2842072181" sldId="322"/>
            <ac:spMk id="2" creationId="{3AFEB888-6E8C-0012-DF36-7ACF2869DEB6}"/>
          </ac:spMkLst>
        </pc:spChg>
        <pc:picChg chg="add mod">
          <ac:chgData name="Knapp, Colleen" userId="c686be98-68ac-4569-a512-246d4d4b294b" providerId="ADAL" clId="{307DEAF7-1518-49E4-BEE0-D04A3255E8A6}" dt="2025-12-15T22:42:00.305" v="2481" actId="1076"/>
          <ac:picMkLst>
            <pc:docMk/>
            <pc:sldMk cId="2842072181" sldId="322"/>
            <ac:picMk id="5" creationId="{2093E420-9037-8A9E-FA5D-09CB78E1594A}"/>
          </ac:picMkLst>
        </pc:picChg>
      </pc:sldChg>
      <pc:sldChg chg="addSp modSp new mod modNotes modNotesTx">
        <pc:chgData name="Knapp, Colleen" userId="c686be98-68ac-4569-a512-246d4d4b294b" providerId="ADAL" clId="{307DEAF7-1518-49E4-BEE0-D04A3255E8A6}" dt="2025-12-16T14:23:18.754" v="8984" actId="20577"/>
        <pc:sldMkLst>
          <pc:docMk/>
          <pc:sldMk cId="1497504042" sldId="323"/>
        </pc:sldMkLst>
        <pc:spChg chg="mod">
          <ac:chgData name="Knapp, Colleen" userId="c686be98-68ac-4569-a512-246d4d4b294b" providerId="ADAL" clId="{307DEAF7-1518-49E4-BEE0-D04A3255E8A6}" dt="2025-12-15T23:26:51.486" v="4749" actId="313"/>
          <ac:spMkLst>
            <pc:docMk/>
            <pc:sldMk cId="1497504042" sldId="323"/>
            <ac:spMk id="2" creationId="{E57FFD8E-CE7D-E446-3FEC-B88283BE0424}"/>
          </ac:spMkLst>
        </pc:spChg>
        <pc:picChg chg="add mod">
          <ac:chgData name="Knapp, Colleen" userId="c686be98-68ac-4569-a512-246d4d4b294b" providerId="ADAL" clId="{307DEAF7-1518-49E4-BEE0-D04A3255E8A6}" dt="2025-12-15T22:43:26.555" v="2508" actId="14100"/>
          <ac:picMkLst>
            <pc:docMk/>
            <pc:sldMk cId="1497504042" sldId="323"/>
            <ac:picMk id="5" creationId="{102F536D-D28B-A320-5858-57755978D503}"/>
          </ac:picMkLst>
        </pc:picChg>
      </pc:sldChg>
      <pc:sldChg chg="addSp modSp new mod ord modNotes modNotesTx">
        <pc:chgData name="Knapp, Colleen" userId="c686be98-68ac-4569-a512-246d4d4b294b" providerId="ADAL" clId="{307DEAF7-1518-49E4-BEE0-D04A3255E8A6}" dt="2025-12-16T14:28:28.427" v="9013" actId="313"/>
        <pc:sldMkLst>
          <pc:docMk/>
          <pc:sldMk cId="968911129" sldId="324"/>
        </pc:sldMkLst>
        <pc:spChg chg="mod">
          <ac:chgData name="Knapp, Colleen" userId="c686be98-68ac-4569-a512-246d4d4b294b" providerId="ADAL" clId="{307DEAF7-1518-49E4-BEE0-D04A3255E8A6}" dt="2025-12-15T20:36:49.338" v="2474" actId="20577"/>
          <ac:spMkLst>
            <pc:docMk/>
            <pc:sldMk cId="968911129" sldId="324"/>
            <ac:spMk id="2" creationId="{5FDF8F0E-E364-3AC2-BD0A-D6CCC51F4D04}"/>
          </ac:spMkLst>
        </pc:spChg>
        <pc:picChg chg="add mod">
          <ac:chgData name="Knapp, Colleen" userId="c686be98-68ac-4569-a512-246d4d4b294b" providerId="ADAL" clId="{307DEAF7-1518-49E4-BEE0-D04A3255E8A6}" dt="2025-12-15T22:43:51.388" v="2511" actId="1076"/>
          <ac:picMkLst>
            <pc:docMk/>
            <pc:sldMk cId="968911129" sldId="324"/>
            <ac:picMk id="5" creationId="{404705D9-C7EA-48DB-FD4D-7B6515917AB8}"/>
          </ac:picMkLst>
        </pc:picChg>
      </pc:sldChg>
      <pc:sldChg chg="add ord modNotes">
        <pc:chgData name="Knapp, Colleen" userId="c686be98-68ac-4569-a512-246d4d4b294b" providerId="ADAL" clId="{307DEAF7-1518-49E4-BEE0-D04A3255E8A6}" dt="2025-12-16T14:12:09.296" v="8203" actId="27636"/>
        <pc:sldMkLst>
          <pc:docMk/>
          <pc:sldMk cId="3797886480" sldId="325"/>
        </pc:sldMkLst>
      </pc:sldChg>
      <pc:sldChg chg="add ord modNotes">
        <pc:chgData name="Knapp, Colleen" userId="c686be98-68ac-4569-a512-246d4d4b294b" providerId="ADAL" clId="{307DEAF7-1518-49E4-BEE0-D04A3255E8A6}" dt="2025-12-15T22:46:58.221" v="2542" actId="27636"/>
        <pc:sldMkLst>
          <pc:docMk/>
          <pc:sldMk cId="2071948985" sldId="326"/>
        </pc:sldMkLst>
      </pc:sldChg>
      <pc:sldChg chg="addSp delSp modSp add mod ord modNotesTx">
        <pc:chgData name="Knapp, Colleen" userId="c686be98-68ac-4569-a512-246d4d4b294b" providerId="ADAL" clId="{307DEAF7-1518-49E4-BEE0-D04A3255E8A6}" dt="2025-12-15T23:17:30.796" v="4211" actId="21"/>
        <pc:sldMkLst>
          <pc:docMk/>
          <pc:sldMk cId="1832074657" sldId="327"/>
        </pc:sldMkLst>
        <pc:spChg chg="add del mod">
          <ac:chgData name="Knapp, Colleen" userId="c686be98-68ac-4569-a512-246d4d4b294b" providerId="ADAL" clId="{307DEAF7-1518-49E4-BEE0-D04A3255E8A6}" dt="2025-12-15T23:17:30.796" v="4211" actId="21"/>
          <ac:spMkLst>
            <pc:docMk/>
            <pc:sldMk cId="1832074657" sldId="327"/>
            <ac:spMk id="8" creationId="{94DB66FF-DD7A-2221-0990-1DC78ECFF74B}"/>
          </ac:spMkLst>
        </pc:spChg>
        <pc:spChg chg="mod">
          <ac:chgData name="Knapp, Colleen" userId="c686be98-68ac-4569-a512-246d4d4b294b" providerId="ADAL" clId="{307DEAF7-1518-49E4-BEE0-D04A3255E8A6}" dt="2025-12-15T23:17:19.270" v="4208" actId="14100"/>
          <ac:spMkLst>
            <pc:docMk/>
            <pc:sldMk cId="1832074657" sldId="327"/>
            <ac:spMk id="7172" creationId="{67D66806-0CED-3C44-7278-670C416C5254}"/>
          </ac:spMkLst>
        </pc:spChg>
      </pc:sldChg>
      <pc:sldChg chg="add ord modNotesTx">
        <pc:chgData name="Knapp, Colleen" userId="c686be98-68ac-4569-a512-246d4d4b294b" providerId="ADAL" clId="{307DEAF7-1518-49E4-BEE0-D04A3255E8A6}" dt="2025-12-16T14:17:49.627" v="8669" actId="20577"/>
        <pc:sldMkLst>
          <pc:docMk/>
          <pc:sldMk cId="4085618093" sldId="328"/>
        </pc:sldMkLst>
      </pc:sldChg>
    </pc:docChg>
  </pc:docChgLst>
  <pc:docChgLst>
    <pc:chgData name="Cantrell, Jennifer" userId="c141d611-21a6-4a3e-9d17-ef4634036886" providerId="ADAL" clId="{22FD1902-E3B4-4C54-98C2-004456A407F8}"/>
    <pc:docChg chg="custSel modSld">
      <pc:chgData name="Cantrell, Jennifer" userId="c141d611-21a6-4a3e-9d17-ef4634036886" providerId="ADAL" clId="{22FD1902-E3B4-4C54-98C2-004456A407F8}" dt="2025-12-16T14:24:02.994" v="44" actId="1076"/>
      <pc:docMkLst>
        <pc:docMk/>
      </pc:docMkLst>
      <pc:sldChg chg="delSp modSp mod">
        <pc:chgData name="Cantrell, Jennifer" userId="c141d611-21a6-4a3e-9d17-ef4634036886" providerId="ADAL" clId="{22FD1902-E3B4-4C54-98C2-004456A407F8}" dt="2025-12-16T14:22:40.588" v="19" actId="1076"/>
        <pc:sldMkLst>
          <pc:docMk/>
          <pc:sldMk cId="1982394699" sldId="295"/>
        </pc:sldMkLst>
        <pc:spChg chg="mod">
          <ac:chgData name="Cantrell, Jennifer" userId="c141d611-21a6-4a3e-9d17-ef4634036886" providerId="ADAL" clId="{22FD1902-E3B4-4C54-98C2-004456A407F8}" dt="2025-12-16T14:22:36.845" v="18" actId="1076"/>
          <ac:spMkLst>
            <pc:docMk/>
            <pc:sldMk cId="1982394699" sldId="295"/>
            <ac:spMk id="26" creationId="{B977C1EB-4C99-57C5-295B-DE1D25B16C83}"/>
          </ac:spMkLst>
        </pc:spChg>
        <pc:spChg chg="mod">
          <ac:chgData name="Cantrell, Jennifer" userId="c141d611-21a6-4a3e-9d17-ef4634036886" providerId="ADAL" clId="{22FD1902-E3B4-4C54-98C2-004456A407F8}" dt="2025-12-16T14:21:43.366" v="5" actId="14100"/>
          <ac:spMkLst>
            <pc:docMk/>
            <pc:sldMk cId="1982394699" sldId="295"/>
            <ac:spMk id="7173" creationId="{231E1A32-C367-412F-F585-5152737A0177}"/>
          </ac:spMkLst>
        </pc:spChg>
        <pc:spChg chg="del">
          <ac:chgData name="Cantrell, Jennifer" userId="c141d611-21a6-4a3e-9d17-ef4634036886" providerId="ADAL" clId="{22FD1902-E3B4-4C54-98C2-004456A407F8}" dt="2025-12-16T14:21:00.397" v="1" actId="478"/>
          <ac:spMkLst>
            <pc:docMk/>
            <pc:sldMk cId="1982394699" sldId="295"/>
            <ac:spMk id="7174" creationId="{F48043CE-C359-7ABC-F6C0-AA4E03C96D71}"/>
          </ac:spMkLst>
        </pc:spChg>
        <pc:spChg chg="del">
          <ac:chgData name="Cantrell, Jennifer" userId="c141d611-21a6-4a3e-9d17-ef4634036886" providerId="ADAL" clId="{22FD1902-E3B4-4C54-98C2-004456A407F8}" dt="2025-12-16T14:20:59.240" v="0" actId="478"/>
          <ac:spMkLst>
            <pc:docMk/>
            <pc:sldMk cId="1982394699" sldId="295"/>
            <ac:spMk id="7175" creationId="{4A5FD54A-5D14-92FC-62E9-03CABBE794B4}"/>
          </ac:spMkLst>
        </pc:spChg>
        <pc:spChg chg="del">
          <ac:chgData name="Cantrell, Jennifer" userId="c141d611-21a6-4a3e-9d17-ef4634036886" providerId="ADAL" clId="{22FD1902-E3B4-4C54-98C2-004456A407F8}" dt="2025-12-16T14:21:34.052" v="3" actId="478"/>
          <ac:spMkLst>
            <pc:docMk/>
            <pc:sldMk cId="1982394699" sldId="295"/>
            <ac:spMk id="7176" creationId="{908598CC-8681-04EF-8869-6F34CAA91F41}"/>
          </ac:spMkLst>
        </pc:spChg>
        <pc:picChg chg="del">
          <ac:chgData name="Cantrell, Jennifer" userId="c141d611-21a6-4a3e-9d17-ef4634036886" providerId="ADAL" clId="{22FD1902-E3B4-4C54-98C2-004456A407F8}" dt="2025-12-16T14:21:32.781" v="2" actId="478"/>
          <ac:picMkLst>
            <pc:docMk/>
            <pc:sldMk cId="1982394699" sldId="295"/>
            <ac:picMk id="7177" creationId="{7F826543-6971-1E84-31FA-E6F4D84925A9}"/>
          </ac:picMkLst>
        </pc:picChg>
        <pc:picChg chg="mod">
          <ac:chgData name="Cantrell, Jennifer" userId="c141d611-21a6-4a3e-9d17-ef4634036886" providerId="ADAL" clId="{22FD1902-E3B4-4C54-98C2-004456A407F8}" dt="2025-12-16T14:22:40.588" v="19" actId="1076"/>
          <ac:picMkLst>
            <pc:docMk/>
            <pc:sldMk cId="1982394699" sldId="295"/>
            <ac:picMk id="7234" creationId="{755466AA-9957-E088-E8AA-91BAAA0249DE}"/>
          </ac:picMkLst>
        </pc:picChg>
      </pc:sldChg>
      <pc:sldChg chg="delSp modSp mod">
        <pc:chgData name="Cantrell, Jennifer" userId="c141d611-21a6-4a3e-9d17-ef4634036886" providerId="ADAL" clId="{22FD1902-E3B4-4C54-98C2-004456A407F8}" dt="2025-12-16T14:22:27.380" v="17" actId="1076"/>
        <pc:sldMkLst>
          <pc:docMk/>
          <pc:sldMk cId="3797886480" sldId="325"/>
        </pc:sldMkLst>
        <pc:spChg chg="mod">
          <ac:chgData name="Cantrell, Jennifer" userId="c141d611-21a6-4a3e-9d17-ef4634036886" providerId="ADAL" clId="{22FD1902-E3B4-4C54-98C2-004456A407F8}" dt="2025-12-16T14:22:27.380" v="17" actId="1076"/>
          <ac:spMkLst>
            <pc:docMk/>
            <pc:sldMk cId="3797886480" sldId="325"/>
            <ac:spMk id="26" creationId="{8780D57E-EBFD-CC8C-0BA0-1067C099B1DC}"/>
          </ac:spMkLst>
        </pc:spChg>
        <pc:spChg chg="mod">
          <ac:chgData name="Cantrell, Jennifer" userId="c141d611-21a6-4a3e-9d17-ef4634036886" providerId="ADAL" clId="{22FD1902-E3B4-4C54-98C2-004456A407F8}" dt="2025-12-16T14:22:15.371" v="12" actId="14100"/>
          <ac:spMkLst>
            <pc:docMk/>
            <pc:sldMk cId="3797886480" sldId="325"/>
            <ac:spMk id="7173" creationId="{EDB872EB-0FB3-35AB-64FE-AF7EC21C0F72}"/>
          </ac:spMkLst>
        </pc:spChg>
        <pc:spChg chg="del">
          <ac:chgData name="Cantrell, Jennifer" userId="c141d611-21a6-4a3e-9d17-ef4634036886" providerId="ADAL" clId="{22FD1902-E3B4-4C54-98C2-004456A407F8}" dt="2025-12-16T14:22:06.548" v="11" actId="478"/>
          <ac:spMkLst>
            <pc:docMk/>
            <pc:sldMk cId="3797886480" sldId="325"/>
            <ac:spMk id="7174" creationId="{C960ABD1-1B5C-E7CC-18D4-7C478E548553}"/>
          </ac:spMkLst>
        </pc:spChg>
        <pc:spChg chg="del">
          <ac:chgData name="Cantrell, Jennifer" userId="c141d611-21a6-4a3e-9d17-ef4634036886" providerId="ADAL" clId="{22FD1902-E3B4-4C54-98C2-004456A407F8}" dt="2025-12-16T14:22:05.340" v="10" actId="478"/>
          <ac:spMkLst>
            <pc:docMk/>
            <pc:sldMk cId="3797886480" sldId="325"/>
            <ac:spMk id="7175" creationId="{6DEB5BD7-18FF-BD57-7D42-07FD3B9F608B}"/>
          </ac:spMkLst>
        </pc:spChg>
        <pc:spChg chg="del">
          <ac:chgData name="Cantrell, Jennifer" userId="c141d611-21a6-4a3e-9d17-ef4634036886" providerId="ADAL" clId="{22FD1902-E3B4-4C54-98C2-004456A407F8}" dt="2025-12-16T14:22:16.365" v="13" actId="478"/>
          <ac:spMkLst>
            <pc:docMk/>
            <pc:sldMk cId="3797886480" sldId="325"/>
            <ac:spMk id="7176" creationId="{A9AD2C14-46DC-CAEA-331C-75825A792536}"/>
          </ac:spMkLst>
        </pc:spChg>
        <pc:picChg chg="del">
          <ac:chgData name="Cantrell, Jennifer" userId="c141d611-21a6-4a3e-9d17-ef4634036886" providerId="ADAL" clId="{22FD1902-E3B4-4C54-98C2-004456A407F8}" dt="2025-12-16T14:22:16.964" v="14" actId="478"/>
          <ac:picMkLst>
            <pc:docMk/>
            <pc:sldMk cId="3797886480" sldId="325"/>
            <ac:picMk id="7177" creationId="{D7DA4BD4-21ED-A96A-7892-FE9FE85494A7}"/>
          </ac:picMkLst>
        </pc:picChg>
        <pc:picChg chg="mod">
          <ac:chgData name="Cantrell, Jennifer" userId="c141d611-21a6-4a3e-9d17-ef4634036886" providerId="ADAL" clId="{22FD1902-E3B4-4C54-98C2-004456A407F8}" dt="2025-12-16T14:22:23.397" v="16" actId="1076"/>
          <ac:picMkLst>
            <pc:docMk/>
            <pc:sldMk cId="3797886480" sldId="325"/>
            <ac:picMk id="7234" creationId="{562FCD4F-00A2-CA60-CB33-31CCB0A33AFE}"/>
          </ac:picMkLst>
        </pc:picChg>
      </pc:sldChg>
      <pc:sldChg chg="delSp modSp mod">
        <pc:chgData name="Cantrell, Jennifer" userId="c141d611-21a6-4a3e-9d17-ef4634036886" providerId="ADAL" clId="{22FD1902-E3B4-4C54-98C2-004456A407F8}" dt="2025-12-16T14:23:13.844" v="30" actId="1076"/>
        <pc:sldMkLst>
          <pc:docMk/>
          <pc:sldMk cId="2071948985" sldId="326"/>
        </pc:sldMkLst>
        <pc:spChg chg="mod">
          <ac:chgData name="Cantrell, Jennifer" userId="c141d611-21a6-4a3e-9d17-ef4634036886" providerId="ADAL" clId="{22FD1902-E3B4-4C54-98C2-004456A407F8}" dt="2025-12-16T14:23:11.316" v="29" actId="1076"/>
          <ac:spMkLst>
            <pc:docMk/>
            <pc:sldMk cId="2071948985" sldId="326"/>
            <ac:spMk id="26" creationId="{2B1CDAEF-149D-3484-5311-D05331AD834A}"/>
          </ac:spMkLst>
        </pc:spChg>
        <pc:spChg chg="mod">
          <ac:chgData name="Cantrell, Jennifer" userId="c141d611-21a6-4a3e-9d17-ef4634036886" providerId="ADAL" clId="{22FD1902-E3B4-4C54-98C2-004456A407F8}" dt="2025-12-16T14:23:08.727" v="28" actId="14100"/>
          <ac:spMkLst>
            <pc:docMk/>
            <pc:sldMk cId="2071948985" sldId="326"/>
            <ac:spMk id="7173" creationId="{A44AF729-BBCC-03D6-868A-84D42A70DA68}"/>
          </ac:spMkLst>
        </pc:spChg>
        <pc:spChg chg="del mod">
          <ac:chgData name="Cantrell, Jennifer" userId="c141d611-21a6-4a3e-9d17-ef4634036886" providerId="ADAL" clId="{22FD1902-E3B4-4C54-98C2-004456A407F8}" dt="2025-12-16T14:23:01.475" v="27" actId="478"/>
          <ac:spMkLst>
            <pc:docMk/>
            <pc:sldMk cId="2071948985" sldId="326"/>
            <ac:spMk id="7174" creationId="{8FBAE219-A985-B2A3-4DC1-B0938965E144}"/>
          </ac:spMkLst>
        </pc:spChg>
        <pc:spChg chg="del">
          <ac:chgData name="Cantrell, Jennifer" userId="c141d611-21a6-4a3e-9d17-ef4634036886" providerId="ADAL" clId="{22FD1902-E3B4-4C54-98C2-004456A407F8}" dt="2025-12-16T14:22:46.972" v="20" actId="478"/>
          <ac:spMkLst>
            <pc:docMk/>
            <pc:sldMk cId="2071948985" sldId="326"/>
            <ac:spMk id="7175" creationId="{78E086CC-F6AC-4E1F-FC27-E42702E3A1BA}"/>
          </ac:spMkLst>
        </pc:spChg>
        <pc:spChg chg="del">
          <ac:chgData name="Cantrell, Jennifer" userId="c141d611-21a6-4a3e-9d17-ef4634036886" providerId="ADAL" clId="{22FD1902-E3B4-4C54-98C2-004456A407F8}" dt="2025-12-16T14:22:47.907" v="21" actId="478"/>
          <ac:spMkLst>
            <pc:docMk/>
            <pc:sldMk cId="2071948985" sldId="326"/>
            <ac:spMk id="7176" creationId="{59F166EC-DE74-9DC8-ED2D-1683231F2F9C}"/>
          </ac:spMkLst>
        </pc:spChg>
        <pc:picChg chg="del">
          <ac:chgData name="Cantrell, Jennifer" userId="c141d611-21a6-4a3e-9d17-ef4634036886" providerId="ADAL" clId="{22FD1902-E3B4-4C54-98C2-004456A407F8}" dt="2025-12-16T14:22:48.432" v="22" actId="478"/>
          <ac:picMkLst>
            <pc:docMk/>
            <pc:sldMk cId="2071948985" sldId="326"/>
            <ac:picMk id="7177" creationId="{02D0C810-068D-3E54-791D-3541E3BB3056}"/>
          </ac:picMkLst>
        </pc:picChg>
        <pc:picChg chg="mod">
          <ac:chgData name="Cantrell, Jennifer" userId="c141d611-21a6-4a3e-9d17-ef4634036886" providerId="ADAL" clId="{22FD1902-E3B4-4C54-98C2-004456A407F8}" dt="2025-12-16T14:23:13.844" v="30" actId="1076"/>
          <ac:picMkLst>
            <pc:docMk/>
            <pc:sldMk cId="2071948985" sldId="326"/>
            <ac:picMk id="7234" creationId="{1613B8FA-475C-9DB2-EFA3-252697634CE4}"/>
          </ac:picMkLst>
        </pc:picChg>
      </pc:sldChg>
      <pc:sldChg chg="delSp modSp mod">
        <pc:chgData name="Cantrell, Jennifer" userId="c141d611-21a6-4a3e-9d17-ef4634036886" providerId="ADAL" clId="{22FD1902-E3B4-4C54-98C2-004456A407F8}" dt="2025-12-16T14:23:43.579" v="37" actId="1076"/>
        <pc:sldMkLst>
          <pc:docMk/>
          <pc:sldMk cId="1832074657" sldId="327"/>
        </pc:sldMkLst>
        <pc:spChg chg="mod">
          <ac:chgData name="Cantrell, Jennifer" userId="c141d611-21a6-4a3e-9d17-ef4634036886" providerId="ADAL" clId="{22FD1902-E3B4-4C54-98C2-004456A407F8}" dt="2025-12-16T14:23:41.377" v="36" actId="1076"/>
          <ac:spMkLst>
            <pc:docMk/>
            <pc:sldMk cId="1832074657" sldId="327"/>
            <ac:spMk id="26" creationId="{9C0EFA67-2CE3-640C-5E8D-E91E3B995C22}"/>
          </ac:spMkLst>
        </pc:spChg>
        <pc:spChg chg="mod">
          <ac:chgData name="Cantrell, Jennifer" userId="c141d611-21a6-4a3e-9d17-ef4634036886" providerId="ADAL" clId="{22FD1902-E3B4-4C54-98C2-004456A407F8}" dt="2025-12-16T14:23:31.897" v="35" actId="14100"/>
          <ac:spMkLst>
            <pc:docMk/>
            <pc:sldMk cId="1832074657" sldId="327"/>
            <ac:spMk id="7173" creationId="{39419E11-FDC9-D844-E7F8-73999FA90840}"/>
          </ac:spMkLst>
        </pc:spChg>
        <pc:spChg chg="del">
          <ac:chgData name="Cantrell, Jennifer" userId="c141d611-21a6-4a3e-9d17-ef4634036886" providerId="ADAL" clId="{22FD1902-E3B4-4C54-98C2-004456A407F8}" dt="2025-12-16T14:23:24.915" v="34" actId="478"/>
          <ac:spMkLst>
            <pc:docMk/>
            <pc:sldMk cId="1832074657" sldId="327"/>
            <ac:spMk id="7174" creationId="{E7A71DF6-85B7-0F85-D655-186B3D0326D5}"/>
          </ac:spMkLst>
        </pc:spChg>
        <pc:spChg chg="del">
          <ac:chgData name="Cantrell, Jennifer" userId="c141d611-21a6-4a3e-9d17-ef4634036886" providerId="ADAL" clId="{22FD1902-E3B4-4C54-98C2-004456A407F8}" dt="2025-12-16T14:23:22.475" v="31" actId="478"/>
          <ac:spMkLst>
            <pc:docMk/>
            <pc:sldMk cId="1832074657" sldId="327"/>
            <ac:spMk id="7175" creationId="{DD51477B-3362-D70D-BF63-85DF3D9BF1E8}"/>
          </ac:spMkLst>
        </pc:spChg>
        <pc:spChg chg="del">
          <ac:chgData name="Cantrell, Jennifer" userId="c141d611-21a6-4a3e-9d17-ef4634036886" providerId="ADAL" clId="{22FD1902-E3B4-4C54-98C2-004456A407F8}" dt="2025-12-16T14:23:23.266" v="32" actId="478"/>
          <ac:spMkLst>
            <pc:docMk/>
            <pc:sldMk cId="1832074657" sldId="327"/>
            <ac:spMk id="7176" creationId="{AC1A873C-3F81-A633-1C81-E9B0197C1695}"/>
          </ac:spMkLst>
        </pc:spChg>
        <pc:picChg chg="del">
          <ac:chgData name="Cantrell, Jennifer" userId="c141d611-21a6-4a3e-9d17-ef4634036886" providerId="ADAL" clId="{22FD1902-E3B4-4C54-98C2-004456A407F8}" dt="2025-12-16T14:23:23.692" v="33" actId="478"/>
          <ac:picMkLst>
            <pc:docMk/>
            <pc:sldMk cId="1832074657" sldId="327"/>
            <ac:picMk id="7177" creationId="{0C2FBADC-0CBD-ADAA-73A9-642315BE4BE7}"/>
          </ac:picMkLst>
        </pc:picChg>
        <pc:picChg chg="mod">
          <ac:chgData name="Cantrell, Jennifer" userId="c141d611-21a6-4a3e-9d17-ef4634036886" providerId="ADAL" clId="{22FD1902-E3B4-4C54-98C2-004456A407F8}" dt="2025-12-16T14:23:43.579" v="37" actId="1076"/>
          <ac:picMkLst>
            <pc:docMk/>
            <pc:sldMk cId="1832074657" sldId="327"/>
            <ac:picMk id="7234" creationId="{66F4FF9E-1F4F-47D6-70F4-8D74030FFD86}"/>
          </ac:picMkLst>
        </pc:picChg>
      </pc:sldChg>
      <pc:sldChg chg="delSp modSp mod">
        <pc:chgData name="Cantrell, Jennifer" userId="c141d611-21a6-4a3e-9d17-ef4634036886" providerId="ADAL" clId="{22FD1902-E3B4-4C54-98C2-004456A407F8}" dt="2025-12-16T14:24:02.994" v="44" actId="1076"/>
        <pc:sldMkLst>
          <pc:docMk/>
          <pc:sldMk cId="4085618093" sldId="328"/>
        </pc:sldMkLst>
        <pc:spChg chg="mod">
          <ac:chgData name="Cantrell, Jennifer" userId="c141d611-21a6-4a3e-9d17-ef4634036886" providerId="ADAL" clId="{22FD1902-E3B4-4C54-98C2-004456A407F8}" dt="2025-12-16T14:24:00.919" v="43" actId="1076"/>
          <ac:spMkLst>
            <pc:docMk/>
            <pc:sldMk cId="4085618093" sldId="328"/>
            <ac:spMk id="26" creationId="{7467A1C2-864C-5CED-0BB2-14E7A9254311}"/>
          </ac:spMkLst>
        </pc:spChg>
        <pc:spChg chg="mod">
          <ac:chgData name="Cantrell, Jennifer" userId="c141d611-21a6-4a3e-9d17-ef4634036886" providerId="ADAL" clId="{22FD1902-E3B4-4C54-98C2-004456A407F8}" dt="2025-12-16T14:23:57.612" v="42" actId="14100"/>
          <ac:spMkLst>
            <pc:docMk/>
            <pc:sldMk cId="4085618093" sldId="328"/>
            <ac:spMk id="7173" creationId="{C3839FCD-6199-A0E3-A2C2-2ADE8C6DC8DE}"/>
          </ac:spMkLst>
        </pc:spChg>
        <pc:spChg chg="del">
          <ac:chgData name="Cantrell, Jennifer" userId="c141d611-21a6-4a3e-9d17-ef4634036886" providerId="ADAL" clId="{22FD1902-E3B4-4C54-98C2-004456A407F8}" dt="2025-12-16T14:23:53.531" v="41" actId="478"/>
          <ac:spMkLst>
            <pc:docMk/>
            <pc:sldMk cId="4085618093" sldId="328"/>
            <ac:spMk id="7174" creationId="{B5594F3E-794D-544E-5AF4-78C59B410A77}"/>
          </ac:spMkLst>
        </pc:spChg>
        <pc:spChg chg="del">
          <ac:chgData name="Cantrell, Jennifer" userId="c141d611-21a6-4a3e-9d17-ef4634036886" providerId="ADAL" clId="{22FD1902-E3B4-4C54-98C2-004456A407F8}" dt="2025-12-16T14:23:52.494" v="40" actId="478"/>
          <ac:spMkLst>
            <pc:docMk/>
            <pc:sldMk cId="4085618093" sldId="328"/>
            <ac:spMk id="7175" creationId="{73C65B90-6B7C-4D60-0A73-CA778ED196D8}"/>
          </ac:spMkLst>
        </pc:spChg>
        <pc:spChg chg="del">
          <ac:chgData name="Cantrell, Jennifer" userId="c141d611-21a6-4a3e-9d17-ef4634036886" providerId="ADAL" clId="{22FD1902-E3B4-4C54-98C2-004456A407F8}" dt="2025-12-16T14:23:51.052" v="38" actId="478"/>
          <ac:spMkLst>
            <pc:docMk/>
            <pc:sldMk cId="4085618093" sldId="328"/>
            <ac:spMk id="7176" creationId="{1ABF2F59-4F40-71D7-6514-BC5AFF594665}"/>
          </ac:spMkLst>
        </pc:spChg>
        <pc:picChg chg="del">
          <ac:chgData name="Cantrell, Jennifer" userId="c141d611-21a6-4a3e-9d17-ef4634036886" providerId="ADAL" clId="{22FD1902-E3B4-4C54-98C2-004456A407F8}" dt="2025-12-16T14:23:51.890" v="39" actId="478"/>
          <ac:picMkLst>
            <pc:docMk/>
            <pc:sldMk cId="4085618093" sldId="328"/>
            <ac:picMk id="7177" creationId="{5AD489E3-4CEA-DAF2-F417-05818F11134A}"/>
          </ac:picMkLst>
        </pc:picChg>
        <pc:picChg chg="mod">
          <ac:chgData name="Cantrell, Jennifer" userId="c141d611-21a6-4a3e-9d17-ef4634036886" providerId="ADAL" clId="{22FD1902-E3B4-4C54-98C2-004456A407F8}" dt="2025-12-16T14:24:02.994" v="44" actId="1076"/>
          <ac:picMkLst>
            <pc:docMk/>
            <pc:sldMk cId="4085618093" sldId="328"/>
            <ac:picMk id="7234" creationId="{7D55FD64-5C84-E04B-3DE6-29D0BF7F577E}"/>
          </ac:picMkLst>
        </pc:picChg>
      </pc:sldChg>
    </pc:docChg>
  </pc:docChgLst>
</pc:chgInfo>
</file>

<file path=ppt/comments/modernComment_10E_0.xml><?xml version="1.0" encoding="utf-8"?>
<p188:cmLst xmlns:a="http://schemas.openxmlformats.org/drawingml/2006/main" xmlns:r="http://schemas.openxmlformats.org/officeDocument/2006/relationships" xmlns:p188="http://schemas.microsoft.com/office/powerpoint/2018/8/main">
  <p188:cm id="{977E4C03-334D-479F-93CC-8A5E031EBC07}" authorId="{0BE24E56-1FE3-EDAA-C992-C0455FB72042}" created="2025-12-16T03:11:45.732" startDate="2025-12-16T03:11:45.732" dueDate="2025-12-16T03:11:45.732" assignedTo="{39DFFFB7-B556-3D3B-E524-EB6AC70321A6}" title="@Golembewski, Erin Prior to submission we recommend you enlist the Word Accessibility checker. Accept and adjust your as requested by the wizard. When sending to pdf, select “Save As” PDF, as opposed to “Print to PDF” to retain your accessibility markers…">
    <pc:sldMkLst xmlns:pc="http://schemas.microsoft.com/office/powerpoint/2013/main/command">
      <pc:docMk/>
      <pc:sldMk cId="0" sldId="270"/>
    </pc:sldMkLst>
    <p188:txBody>
      <a:bodyPr/>
      <a:lstStyle/>
      <a:p>
        <a:r>
          <a:rPr lang="en-US"/>
          <a:t>[@Golembewski, Erin] Prior to submission we recommend you enlist the Word Accessibility checker.  Accept and adjust your as requested by the wizard.  When sending to pdf, select “Save As” PDF, as opposed to “Print to PDF” to retain your accessibility markers.  </a:t>
        </a:r>
      </a:p>
    </p188:txBody>
    <p188:extLst>
      <p:ext xmlns:p="http://schemas.openxmlformats.org/presentationml/2006/main" uri="{5BB2D875-25FF-4072-B9AC-8F64D62656EB}">
        <p228:taskDetails xmlns:p228="http://schemas.microsoft.com/office/powerpoint/2022/08/main">
          <p228:history>
            <p228:event time="2025-12-16T03:11:45.732" id="{3C719C90-8600-4FF2-917D-318B768BA4F3}">
              <p228:atrbtn authorId="{0BE24E56-1FE3-EDAA-C992-C0455FB72042}"/>
              <p228:anchr>
                <p228:comment id="{977E4C03-334D-479F-93CC-8A5E031EBC07}"/>
              </p228:anchr>
              <p228:add/>
            </p228:event>
            <p228:event time="2025-12-16T03:11:45.732" id="{863F34CA-27BE-4115-8A1C-585AD59CC9DF}">
              <p228:atrbtn authorId="{0BE24E56-1FE3-EDAA-C992-C0455FB72042}"/>
              <p228:anchr>
                <p228:comment id="{977E4C03-334D-479F-93CC-8A5E031EBC07}"/>
              </p228:anchr>
              <p228:asgn authorId="{39DFFFB7-B556-3D3B-E524-EB6AC70321A6}"/>
            </p228:event>
            <p228:event time="2025-12-16T03:11:45.732" id="{63C2A4AC-54F7-451D-BFB8-E99575E02AF8}">
              <p228:atrbtn authorId="{0BE24E56-1FE3-EDAA-C992-C0455FB72042}"/>
              <p228:anchr>
                <p228:comment id="{977E4C03-334D-479F-93CC-8A5E031EBC07}"/>
              </p228:anchr>
              <p228:title val="@Golembewski, Erin Prior to submission we recommend you enlist the Word Accessibility checker. Accept and adjust your as requested by the wizard. When sending to pdf, select “Save As” PDF, as opposed to “Print to PDF” to retain your accessibility markers…"/>
            </p228:event>
            <p228:event time="2025-12-16T03:11:45.732" id="{5D18F7AB-06FD-4C65-A78C-F37D4462CED8}">
              <p228:atrbtn authorId="{0BE24E56-1FE3-EDAA-C992-C0455FB72042}"/>
              <p228:anchr>
                <p228:comment id="{977E4C03-334D-479F-93CC-8A5E031EBC07}"/>
              </p228:anchr>
              <p228:date stDt="2025-12-16T03:11:45.732" endDt="2025-12-16T03:11:45.732"/>
            </p228:event>
          </p228:history>
        </p228:taskDetails>
      </p:ext>
    </p188:extLst>
  </p188:cm>
</p188:cmLst>
</file>

<file path=ppt/comments/modernComment_11A_1D331F5F.xml><?xml version="1.0" encoding="utf-8"?>
<p188:cmLst xmlns:a="http://schemas.openxmlformats.org/drawingml/2006/main" xmlns:r="http://schemas.openxmlformats.org/officeDocument/2006/relationships" xmlns:p188="http://schemas.microsoft.com/office/powerpoint/2018/8/main">
  <p188:cm id="{4BD573C2-477F-45B1-9F88-CCB634FC16F8}" authorId="{0BE24E56-1FE3-EDAA-C992-C0455FB72042}" created="2025-12-15T19:51:19.092" startDate="2025-12-15T19:51:19.092" dueDate="2025-12-15T19:51:19.092" assignedTo="{39DFFFB7-B556-3D3B-E524-EB6AC70321A6}" title="@Golembewski, Erin Updated information here?">
    <pc:sldMkLst xmlns:pc="http://schemas.microsoft.com/office/powerpoint/2013/main/command">
      <pc:docMk/>
      <pc:sldMk cId="489889631" sldId="282"/>
    </pc:sldMkLst>
    <p188:txBody>
      <a:bodyPr/>
      <a:lstStyle/>
      <a:p>
        <a:r>
          <a:rPr lang="en-US"/>
          <a:t>[@Golembewski, Erin] Updated information here?</a:t>
        </a:r>
      </a:p>
    </p188:txBody>
    <p188:extLst>
      <p:ext xmlns:p="http://schemas.openxmlformats.org/presentationml/2006/main" uri="{5BB2D875-25FF-4072-B9AC-8F64D62656EB}">
        <p228:taskDetails xmlns:p228="http://schemas.microsoft.com/office/powerpoint/2022/08/main">
          <p228:history>
            <p228:event time="2025-12-15T19:51:19.092" id="{8F2EF06F-EE9D-4D53-8D12-75652351B646}">
              <p228:atrbtn authorId="{0BE24E56-1FE3-EDAA-C992-C0455FB72042}"/>
              <p228:anchr>
                <p228:comment id="{4BD573C2-477F-45B1-9F88-CCB634FC16F8}"/>
              </p228:anchr>
              <p228:add/>
            </p228:event>
            <p228:event time="2025-12-15T19:51:19.092" id="{886D8FF0-0ACB-4C0C-AB88-107C6C8825EC}">
              <p228:atrbtn authorId="{0BE24E56-1FE3-EDAA-C992-C0455FB72042}"/>
              <p228:anchr>
                <p228:comment id="{4BD573C2-477F-45B1-9F88-CCB634FC16F8}"/>
              </p228:anchr>
              <p228:asgn authorId="{39DFFFB7-B556-3D3B-E524-EB6AC70321A6}"/>
            </p228:event>
            <p228:event time="2025-12-15T19:51:19.092" id="{1F34CA64-217D-44C9-BC8C-CE6D840659AF}">
              <p228:atrbtn authorId="{0BE24E56-1FE3-EDAA-C992-C0455FB72042}"/>
              <p228:anchr>
                <p228:comment id="{4BD573C2-477F-45B1-9F88-CCB634FC16F8}"/>
              </p228:anchr>
              <p228:title val="@Golembewski, Erin Updated information here?"/>
            </p228:event>
            <p228:event time="2025-12-15T19:51:19.092" id="{B5350E14-5291-477D-9D13-F22F87194DA9}">
              <p228:atrbtn authorId="{0BE24E56-1FE3-EDAA-C992-C0455FB72042}"/>
              <p228:anchr>
                <p228:comment id="{4BD573C2-477F-45B1-9F88-CCB634FC16F8}"/>
              </p228:anchr>
              <p228:date stDt="2025-12-15T19:51:19.092" endDt="2025-12-15T19:51:19.092"/>
            </p228:event>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8D6E5B2-1633-447C-BE85-59235650471C}" type="datetimeFigureOut">
              <a:rPr lang="en-US" smtClean="0"/>
              <a:t>12/16/2025</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00574A-04D6-4D7B-8710-5B3D972C8BE5}" type="slidenum">
              <a:rPr lang="en-US" smtClean="0"/>
              <a:t>‹#›</a:t>
            </a:fld>
            <a:endParaRPr lang="en-US"/>
          </a:p>
        </p:txBody>
      </p:sp>
    </p:spTree>
    <p:extLst>
      <p:ext uri="{BB962C8B-B14F-4D97-AF65-F5344CB8AC3E}">
        <p14:creationId xmlns:p14="http://schemas.microsoft.com/office/powerpoint/2010/main" val="487770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760B8FA-1196-408A-A8F4-FAA7D91CB484}" type="datetimeFigureOut">
              <a:rPr lang="en-US"/>
              <a:pPr>
                <a:defRPr/>
              </a:pPr>
              <a:t>12/16/2025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6" y="4416431"/>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5C12DA0-F3F1-4304-8CFB-5AA65C799B4F}" type="slidenum">
              <a:rPr lang="en-US"/>
              <a:pPr>
                <a:defRPr/>
              </a:pPr>
              <a:t>‹#›</a:t>
            </a:fld>
            <a:endParaRPr lang="en-US"/>
          </a:p>
        </p:txBody>
      </p:sp>
    </p:spTree>
    <p:extLst>
      <p:ext uri="{BB962C8B-B14F-4D97-AF65-F5344CB8AC3E}">
        <p14:creationId xmlns:p14="http://schemas.microsoft.com/office/powerpoint/2010/main" val="110961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raduate.umaryland.edu/Current-Students/SURF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maryland.edu/surf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aduate.umaryland.edu/academics/student-resources/for-graduating-students/announcement-of-defens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lm.umaryland.edu/graduat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Erin’s Introduction:</a:t>
            </a:r>
          </a:p>
          <a:p>
            <a:pPr eaLnBrk="1" hangingPunct="1">
              <a:spcBef>
                <a:spcPct val="0"/>
              </a:spcBef>
            </a:pPr>
            <a:endParaRPr lang="en-US"/>
          </a:p>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08590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AF4FA-5766-198D-A08C-EAE8541D4087}"/>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F0D2790-A921-8D88-5FF0-6FFC7539FB6D}"/>
              </a:ext>
            </a:extLst>
          </p:cNvPr>
          <p:cNvSpPr>
            <a:spLocks noGrp="1" noRot="1" noChangeAspect="1" noTextEdit="1"/>
          </p:cNvSpPr>
          <p:nvPr>
            <p:ph type="sldImg"/>
          </p:nvPr>
        </p:nvSpPr>
        <p:spPr bwMode="auto">
          <a:noFill/>
          <a:ln>
            <a:solidFill>
              <a:srgbClr val="000000"/>
            </a:solidFill>
            <a:miter lim="800000"/>
            <a:headEnd/>
            <a:tailEnd/>
          </a:ln>
        </p:spPr>
      </p:sp>
      <p:sp>
        <p:nvSpPr>
          <p:cNvPr id="26627" name="Notes Placeholder 2">
            <a:extLst>
              <a:ext uri="{FF2B5EF4-FFF2-40B4-BE49-F238E27FC236}">
                <a16:creationId xmlns:a16="http://schemas.microsoft.com/office/drawing/2014/main" id="{ACDEF7E3-AB47-7041-AC29-3B87C885E5F2}"/>
              </a:ext>
            </a:extLst>
          </p:cNvPr>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a:p>
          <a:p>
            <a:pPr eaLnBrk="1" hangingPunct="1">
              <a:spcBef>
                <a:spcPct val="0"/>
              </a:spcBef>
            </a:pPr>
            <a:r>
              <a:rPr lang="en-US"/>
              <a:t>Register for Courses</a:t>
            </a:r>
          </a:p>
          <a:p>
            <a:pPr eaLnBrk="1" hangingPunct="1">
              <a:spcBef>
                <a:spcPct val="0"/>
              </a:spcBef>
            </a:pPr>
            <a:endParaRPr lang="en-US"/>
          </a:p>
        </p:txBody>
      </p:sp>
      <p:sp>
        <p:nvSpPr>
          <p:cNvPr id="13316" name="Slide Number Placeholder 3">
            <a:extLst>
              <a:ext uri="{FF2B5EF4-FFF2-40B4-BE49-F238E27FC236}">
                <a16:creationId xmlns:a16="http://schemas.microsoft.com/office/drawing/2014/main" id="{655E5077-E077-4808-7961-89354DDC9AF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18468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fontAlgn="auto" hangingPunct="1">
              <a:spcBef>
                <a:spcPts val="0"/>
              </a:spcBef>
              <a:spcAft>
                <a:spcPts val="0"/>
              </a:spcAft>
              <a:defRPr/>
            </a:pPr>
            <a:r>
              <a:rPr lang="en-US"/>
              <a:t>Course registration is already open for Spring 2026.  If you haven’t registered yet, please do so now. </a:t>
            </a:r>
          </a:p>
          <a:p>
            <a:pPr eaLnBrk="1" fontAlgn="auto" hangingPunct="1">
              <a:spcBef>
                <a:spcPts val="0"/>
              </a:spcBef>
              <a:spcAft>
                <a:spcPts val="0"/>
              </a:spcAft>
              <a:defRPr/>
            </a:pPr>
            <a:endParaRPr lang="en-US"/>
          </a:p>
          <a:p>
            <a:pPr eaLnBrk="1" fontAlgn="auto" hangingPunct="1">
              <a:spcBef>
                <a:spcPts val="0"/>
              </a:spcBef>
              <a:spcAft>
                <a:spcPts val="0"/>
              </a:spcAft>
              <a:defRPr/>
            </a:pPr>
            <a:r>
              <a:rPr lang="en-US"/>
              <a:t>While you are in SURFS you have additional responsibilities.  </a:t>
            </a:r>
          </a:p>
          <a:p>
            <a:pPr eaLnBrk="1" fontAlgn="auto" hangingPunct="1">
              <a:spcBef>
                <a:spcPts val="0"/>
              </a:spcBef>
              <a:spcAft>
                <a:spcPts val="0"/>
              </a:spcAft>
              <a:buFontTx/>
              <a:buChar char="-"/>
              <a:defRPr/>
            </a:pPr>
            <a:r>
              <a:rPr lang="en-US"/>
              <a:t> Review your unofficial transcript.  Make a note of any No Marks, “NM” and Incompletes “I”.  Ask your Program</a:t>
            </a:r>
            <a:r>
              <a:rPr lang="en-US" baseline="0"/>
              <a:t> Coordinator to obtain your final grades and submit them to Records &amp; Registration.</a:t>
            </a:r>
            <a:r>
              <a:rPr lang="en-US"/>
              <a:t>  You cannot graduate with No</a:t>
            </a:r>
            <a:r>
              <a:rPr lang="en-US" baseline="0"/>
              <a:t> Marks or Incompletes </a:t>
            </a:r>
            <a:r>
              <a:rPr lang="en-US"/>
              <a:t>on your record. </a:t>
            </a:r>
          </a:p>
          <a:p>
            <a:pPr eaLnBrk="1" fontAlgn="auto" hangingPunct="1">
              <a:spcBef>
                <a:spcPts val="0"/>
              </a:spcBef>
              <a:spcAft>
                <a:spcPts val="0"/>
              </a:spcAft>
              <a:buFontTx/>
              <a:buChar char="-"/>
              <a:defRPr/>
            </a:pPr>
            <a:endParaRPr lang="en-US"/>
          </a:p>
          <a:p>
            <a:pPr eaLnBrk="1" fontAlgn="auto" hangingPunct="1">
              <a:spcBef>
                <a:spcPts val="0"/>
              </a:spcBef>
              <a:spcAft>
                <a:spcPts val="0"/>
              </a:spcAft>
              <a:buFontTx/>
              <a:buChar char="-"/>
              <a:defRPr/>
            </a:pPr>
            <a:r>
              <a:rPr lang="en-US"/>
              <a:t>Review your transcript for Inter-Institutional credit.  Inter-Institutional credit must be “shared” back with your UMB transcript so if you took an </a:t>
            </a:r>
            <a:r>
              <a:rPr lang="en-US" err="1"/>
              <a:t>inter-institutional</a:t>
            </a:r>
            <a:r>
              <a:rPr lang="en-US"/>
              <a:t> class and it does not appear on your UMB transcript, please reach out to </a:t>
            </a:r>
            <a:r>
              <a:rPr lang="en-US" err="1"/>
              <a:t>gradforms</a:t>
            </a:r>
            <a:r>
              <a:rPr lang="en-US"/>
              <a:t> ASAP.  </a:t>
            </a:r>
          </a:p>
          <a:p>
            <a:pPr eaLnBrk="1" fontAlgn="auto" hangingPunct="1">
              <a:spcBef>
                <a:spcPts val="0"/>
              </a:spcBef>
              <a:spcAft>
                <a:spcPts val="0"/>
              </a:spcAft>
              <a:buFontTx/>
              <a:buChar char="-"/>
              <a:defRPr/>
            </a:pPr>
            <a:endParaRPr lang="en-US"/>
          </a:p>
          <a:p>
            <a:pPr eaLnBrk="1" fontAlgn="auto" hangingPunct="1">
              <a:spcBef>
                <a:spcPts val="0"/>
              </a:spcBef>
              <a:spcAft>
                <a:spcPts val="0"/>
              </a:spcAft>
              <a:buFontTx/>
              <a:buChar char="-"/>
              <a:defRPr/>
            </a:pPr>
            <a:r>
              <a:rPr lang="en-US"/>
              <a:t>All transfer credit was to be documented in your first semester.  If you are expecting transfer credit to show on your transcript and it has not been articulated, please reach out to </a:t>
            </a:r>
            <a:r>
              <a:rPr lang="en-US" err="1"/>
              <a:t>gradforms</a:t>
            </a:r>
            <a:r>
              <a:rPr lang="en-US"/>
              <a:t>.  </a:t>
            </a:r>
          </a:p>
          <a:p>
            <a:pPr eaLnBrk="1" fontAlgn="auto" hangingPunct="1">
              <a:spcBef>
                <a:spcPts val="0"/>
              </a:spcBef>
              <a:spcAft>
                <a:spcPts val="0"/>
              </a:spcAft>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Count the number of research credits (799 or 899) you have, including your last semester.  You need at least twelve credits of 899 (doctoral)  or six credits of 799 (masters) to graduate.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The School of Graduate Studies requires that students be registered the term they graduate. </a:t>
            </a:r>
            <a:r>
              <a:rPr lang="en-US" sz="1200" kern="1200">
                <a:solidFill>
                  <a:schemeClr val="tx1"/>
                </a:solidFill>
                <a:effectLst/>
                <a:latin typeface="+mn-lt"/>
                <a:ea typeface="+mn-ea"/>
                <a:cs typeface="+mn-cs"/>
              </a:rPr>
              <a:t>Tuition remission will not cover the cost of summer tuition. It only covers Fall/Spring. Talk to your advisor/program to see if they are will to cover the bill.  There</a:t>
            </a:r>
            <a:r>
              <a:rPr lang="en-US" sz="1200" kern="1200" baseline="0">
                <a:solidFill>
                  <a:schemeClr val="tx1"/>
                </a:solidFill>
                <a:effectLst/>
                <a:latin typeface="+mn-lt"/>
                <a:ea typeface="+mn-ea"/>
                <a:cs typeface="+mn-cs"/>
              </a:rPr>
              <a:t> could be other funding opportunities.</a:t>
            </a:r>
          </a:p>
          <a:p>
            <a:pPr eaLnBrk="1" fontAlgn="auto" hangingPunct="1">
              <a:spcBef>
                <a:spcPts val="0"/>
              </a:spcBef>
              <a:spcAft>
                <a:spcPts val="0"/>
              </a:spcAft>
              <a:defRPr/>
            </a:pPr>
            <a:endParaRPr lang="en-US"/>
          </a:p>
          <a:p>
            <a:pPr eaLnBrk="1" fontAlgn="auto" hangingPunct="1">
              <a:spcBef>
                <a:spcPts val="0"/>
              </a:spcBef>
              <a:spcAft>
                <a:spcPts val="0"/>
              </a:spcAft>
              <a:defRPr/>
            </a:pPr>
            <a:endParaRPr lang="en-US"/>
          </a:p>
          <a:p>
            <a:pPr marL="171450" indent="-171450" eaLnBrk="1" fontAlgn="auto" hangingPunct="1">
              <a:spcBef>
                <a:spcPts val="0"/>
              </a:spcBef>
              <a:spcAft>
                <a:spcPts val="0"/>
              </a:spcAft>
              <a:buFontTx/>
              <a:buChar char="-"/>
              <a:defRPr/>
            </a:pPr>
            <a:r>
              <a:rPr lang="en-US"/>
              <a:t>Review your student billing account.  You will not receive your diploma if you have an outstanding debt.</a:t>
            </a:r>
          </a:p>
          <a:p>
            <a:pPr marL="171450" indent="-171450" eaLnBrk="1" fontAlgn="auto" hangingPunct="1">
              <a:spcBef>
                <a:spcPts val="0"/>
              </a:spcBef>
              <a:spcAft>
                <a:spcPts val="0"/>
              </a:spcAft>
              <a:buFontTx/>
              <a:buChar char="-"/>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a:solidFill>
                  <a:schemeClr val="tx1"/>
                </a:solidFill>
                <a:effectLst/>
                <a:latin typeface="+mn-lt"/>
                <a:ea typeface="+mn-ea"/>
                <a:cs typeface="+mn-cs"/>
              </a:rPr>
              <a:t>Confidentiality</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Settings</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Log in to </a:t>
            </a:r>
            <a:r>
              <a:rPr lang="en-US" sz="1200" u="sng" kern="1200">
                <a:solidFill>
                  <a:schemeClr val="tx1"/>
                </a:solidFill>
                <a:effectLst/>
                <a:latin typeface="+mn-lt"/>
                <a:ea typeface="+mn-ea"/>
                <a:cs typeface="+mn-cs"/>
                <a:hlinkClick r:id="rId3"/>
              </a:rPr>
              <a:t>SURFS,</a:t>
            </a:r>
            <a:r>
              <a:rPr lang="en-US" sz="1200" kern="1200">
                <a:solidFill>
                  <a:schemeClr val="tx1"/>
                </a:solidFill>
                <a:effectLst/>
                <a:latin typeface="+mn-lt"/>
                <a:ea typeface="+mn-ea"/>
                <a:cs typeface="+mn-cs"/>
              </a:rPr>
              <a:t> click the Personal Information tab, and then click on Update Directory Options.  If you want your name to appear in the commencement program or other graduation programs, ensure that Your Name, Attendance, and Degrees are marked ‘Y’ for </a:t>
            </a:r>
            <a:r>
              <a:rPr lang="en-US" sz="1200" kern="1200" err="1">
                <a:solidFill>
                  <a:schemeClr val="tx1"/>
                </a:solidFill>
                <a:effectLst/>
                <a:latin typeface="+mn-lt"/>
                <a:ea typeface="+mn-ea"/>
                <a:cs typeface="+mn-cs"/>
              </a:rPr>
              <a:t>Opt</a:t>
            </a:r>
            <a:r>
              <a:rPr lang="en-US" sz="1200" kern="1200">
                <a:solidFill>
                  <a:schemeClr val="tx1"/>
                </a:solidFill>
                <a:effectLst/>
                <a:latin typeface="+mn-lt"/>
                <a:ea typeface="+mn-ea"/>
                <a:cs typeface="+mn-cs"/>
              </a:rPr>
              <a:t> In</a:t>
            </a:r>
            <a:endParaRPr lang="en-US"/>
          </a:p>
          <a:p>
            <a:pPr eaLnBrk="1" fontAlgn="auto" hangingPunct="1">
              <a:spcBef>
                <a:spcPts val="0"/>
              </a:spcBef>
              <a:spcAft>
                <a:spcPts val="0"/>
              </a:spcAft>
              <a:defRPr/>
            </a:pPr>
            <a:endParaRPr lang="en-US"/>
          </a:p>
          <a:p>
            <a:pPr eaLnBrk="1" fontAlgn="auto" hangingPunct="1">
              <a:spcBef>
                <a:spcPts val="0"/>
              </a:spcBef>
              <a:spcAft>
                <a:spcPts val="0"/>
              </a:spcAft>
              <a:defRPr/>
            </a:pPr>
            <a:endParaRPr lang="en-US"/>
          </a:p>
          <a:p>
            <a:pPr eaLnBrk="1" fontAlgn="auto" hangingPunct="1">
              <a:spcBef>
                <a:spcPts val="0"/>
              </a:spcBef>
              <a:spcAft>
                <a:spcPts val="0"/>
              </a:spcAft>
              <a:defRPr/>
            </a:pPr>
            <a:endParaRPr lang="en-US"/>
          </a:p>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60562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CBBC3-C800-E47C-F683-26F50D435432}"/>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DA67C35-5FFD-487A-0F81-ED58BA682B7F}"/>
              </a:ext>
            </a:extLst>
          </p:cNvPr>
          <p:cNvSpPr>
            <a:spLocks noGrp="1" noRot="1" noChangeAspect="1" noTextEdit="1"/>
          </p:cNvSpPr>
          <p:nvPr>
            <p:ph type="sldImg"/>
          </p:nvPr>
        </p:nvSpPr>
        <p:spPr bwMode="auto">
          <a:noFill/>
          <a:ln>
            <a:solidFill>
              <a:srgbClr val="000000"/>
            </a:solidFill>
            <a:miter lim="800000"/>
            <a:headEnd/>
            <a:tailEnd/>
          </a:ln>
        </p:spPr>
      </p:sp>
      <p:sp>
        <p:nvSpPr>
          <p:cNvPr id="26627" name="Notes Placeholder 2">
            <a:extLst>
              <a:ext uri="{FF2B5EF4-FFF2-40B4-BE49-F238E27FC236}">
                <a16:creationId xmlns:a16="http://schemas.microsoft.com/office/drawing/2014/main" id="{A7E45A59-4057-CE68-151B-4044AFE5929E}"/>
              </a:ext>
            </a:extLst>
          </p:cNvPr>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a:t>Next up is the Fulfillment of Course Requirements and SURFS diploma application</a:t>
            </a:r>
          </a:p>
          <a:p>
            <a:pPr eaLnBrk="1" hangingPunct="1">
              <a:spcBef>
                <a:spcPct val="0"/>
              </a:spcBef>
            </a:pPr>
            <a:endParaRPr lang="en-US"/>
          </a:p>
        </p:txBody>
      </p:sp>
      <p:sp>
        <p:nvSpPr>
          <p:cNvPr id="13316" name="Slide Number Placeholder 3">
            <a:extLst>
              <a:ext uri="{FF2B5EF4-FFF2-40B4-BE49-F238E27FC236}">
                <a16:creationId xmlns:a16="http://schemas.microsoft.com/office/drawing/2014/main" id="{E2A4669A-5393-FC47-6EF3-E48A1E1CBBE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154120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This form tells Records and Registration that you have completed and are registered for all required course work for your program. Student will fill out the first page, be sure to sign it and send to your faculty advisor.</a:t>
            </a:r>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13</a:t>
            </a:fld>
            <a:endParaRPr lang="en-US"/>
          </a:p>
        </p:txBody>
      </p:sp>
    </p:spTree>
    <p:extLst>
      <p:ext uri="{BB962C8B-B14F-4D97-AF65-F5344CB8AC3E}">
        <p14:creationId xmlns:p14="http://schemas.microsoft.com/office/powerpoint/2010/main" val="3522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0314-EB53-4A07-C55D-10BEE9DF1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41642-4247-E5C1-B4D9-232FCA670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8A99C-A5D6-8FD4-1800-24C1D50748F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Faculty advisor will fill out the 2nd page and sign off stating that you have met your course requirements.  This paperwork is due </a:t>
            </a:r>
            <a:r>
              <a:rPr lang="en-US" err="1"/>
              <a:t>Februrary</a:t>
            </a:r>
            <a:r>
              <a:rPr lang="en-US"/>
              <a:t> 3</a:t>
            </a:r>
            <a:r>
              <a:rPr lang="en-US" baseline="30000"/>
              <a:t>rd</a:t>
            </a:r>
            <a:r>
              <a:rPr lang="en-US"/>
              <a:t>, 2026.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If submitting Announcement of Defense by Feb 3</a:t>
            </a:r>
            <a:r>
              <a:rPr lang="en-US" baseline="30000"/>
              <a:t>rd</a:t>
            </a:r>
            <a:r>
              <a:rPr lang="en-US"/>
              <a:t>, you can just submit this form with the announcement.  If not submitting by Feb 3</a:t>
            </a:r>
            <a:r>
              <a:rPr lang="en-US" baseline="30000"/>
              <a:t>rd</a:t>
            </a:r>
            <a:r>
              <a:rPr lang="en-US"/>
              <a:t>, please send to </a:t>
            </a:r>
            <a:r>
              <a:rPr lang="en-US" err="1"/>
              <a:t>gradforms</a:t>
            </a:r>
            <a:r>
              <a:rPr lang="en-US"/>
              <a:t> by the deadline. and also attach to your Announcement of defense.</a:t>
            </a:r>
          </a:p>
        </p:txBody>
      </p:sp>
      <p:sp>
        <p:nvSpPr>
          <p:cNvPr id="4" name="Slide Number Placeholder 3">
            <a:extLst>
              <a:ext uri="{FF2B5EF4-FFF2-40B4-BE49-F238E27FC236}">
                <a16:creationId xmlns:a16="http://schemas.microsoft.com/office/drawing/2014/main" id="{A461E989-DAB9-B225-38B1-45ADFED27F15}"/>
              </a:ext>
            </a:extLst>
          </p:cNvPr>
          <p:cNvSpPr>
            <a:spLocks noGrp="1"/>
          </p:cNvSpPr>
          <p:nvPr>
            <p:ph type="sldNum" sz="quarter" idx="5"/>
          </p:nvPr>
        </p:nvSpPr>
        <p:spPr/>
        <p:txBody>
          <a:bodyPr/>
          <a:lstStyle/>
          <a:p>
            <a:pPr>
              <a:defRPr/>
            </a:pPr>
            <a:fld id="{D5C12DA0-F3F1-4304-8CFB-5AA65C799B4F}" type="slidenum">
              <a:rPr lang="en-US" smtClean="0"/>
              <a:pPr>
                <a:defRPr/>
              </a:pPr>
              <a:t>14</a:t>
            </a:fld>
            <a:endParaRPr lang="en-US"/>
          </a:p>
        </p:txBody>
      </p:sp>
    </p:spTree>
    <p:extLst>
      <p:ext uri="{BB962C8B-B14F-4D97-AF65-F5344CB8AC3E}">
        <p14:creationId xmlns:p14="http://schemas.microsoft.com/office/powerpoint/2010/main" val="163892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en-US"/>
              <a:t>All students are required to notify the University that they are ready to graduate.  The application for diploma in SURFs is the official method for students to notify the university that they are ready to graduate.  </a:t>
            </a:r>
          </a:p>
          <a:p>
            <a:pPr eaLnBrk="1" hangingPunct="1">
              <a:spcBef>
                <a:spcPct val="0"/>
              </a:spcBef>
            </a:pPr>
            <a:endParaRPr lang="en-US"/>
          </a:p>
          <a:p>
            <a:pPr marL="0" marR="0" lvl="0" indent="0" algn="l" defTabSz="914400" rtl="0" eaLnBrk="1" fontAlgn="auto" latinLnBrk="0" hangingPunct="1">
              <a:lnSpc>
                <a:spcPct val="100000"/>
              </a:lnSpc>
              <a:spcBef>
                <a:spcPts val="580"/>
              </a:spcBef>
              <a:spcAft>
                <a:spcPts val="0"/>
              </a:spcAft>
              <a:buClrTx/>
              <a:buSzTx/>
              <a:buFontTx/>
              <a:buNone/>
              <a:tabLst/>
              <a:defRPr/>
            </a:pPr>
            <a:r>
              <a:rPr lang="en-US" b="1"/>
              <a:t>Log in to </a:t>
            </a:r>
            <a:r>
              <a:rPr lang="en-US">
                <a:hlinkClick r:id="rId3"/>
              </a:rPr>
              <a:t>SURFS</a:t>
            </a:r>
            <a:r>
              <a:rPr lang="en-US" b="1"/>
              <a:t> to submit by </a:t>
            </a:r>
            <a:r>
              <a:rPr lang="en-US" sz="1200" b="0" i="0" kern="1200">
                <a:solidFill>
                  <a:schemeClr val="tx1"/>
                </a:solidFill>
                <a:effectLst/>
                <a:latin typeface="+mn-lt"/>
                <a:ea typeface="+mn-ea"/>
                <a:cs typeface="+mn-cs"/>
              </a:rPr>
              <a:t>February 13, 2026</a:t>
            </a:r>
          </a:p>
          <a:p>
            <a:pPr eaLnBrk="1" fontAlgn="auto" hangingPunct="1">
              <a:spcBef>
                <a:spcPts val="580"/>
              </a:spcBef>
              <a:spcAft>
                <a:spcPts val="0"/>
              </a:spcAft>
              <a:buFont typeface="Wingdings 2"/>
              <a:buNone/>
              <a:defRPr/>
            </a:pPr>
            <a:endParaRPr lang="en-US" sz="100"/>
          </a:p>
          <a:p>
            <a:pPr eaLnBrk="1" fontAlgn="auto" hangingPunct="1">
              <a:spcBef>
                <a:spcPts val="0"/>
              </a:spcBef>
              <a:spcAft>
                <a:spcPts val="0"/>
              </a:spcAft>
              <a:defRPr/>
            </a:pPr>
            <a:r>
              <a:rPr lang="en-US"/>
              <a:t>The application for diploma is a very simple but important process</a:t>
            </a:r>
          </a:p>
          <a:p>
            <a:pPr eaLnBrk="1" fontAlgn="auto" hangingPunct="1">
              <a:spcBef>
                <a:spcPts val="0"/>
              </a:spcBef>
              <a:spcAft>
                <a:spcPts val="0"/>
              </a:spcAft>
              <a:defRPr/>
            </a:pPr>
            <a:endParaRPr lang="en-US"/>
          </a:p>
          <a:p>
            <a:r>
              <a:rPr lang="en-US" sz="1200" kern="1200">
                <a:solidFill>
                  <a:schemeClr val="tx1"/>
                </a:solidFill>
                <a:effectLst/>
                <a:latin typeface="+mn-lt"/>
                <a:ea typeface="+mn-ea"/>
                <a:cs typeface="+mn-cs"/>
              </a:rPr>
              <a:t>To apply, log in to your SURFS account, and click the Student Records section.  </a:t>
            </a:r>
          </a:p>
          <a:p>
            <a:r>
              <a:rPr lang="en-US" sz="1200" kern="1200">
                <a:solidFill>
                  <a:schemeClr val="tx1"/>
                </a:solidFill>
                <a:effectLst/>
                <a:latin typeface="+mn-lt"/>
                <a:ea typeface="+mn-ea"/>
                <a:cs typeface="+mn-cs"/>
              </a:rPr>
              <a:t>Complete all fields, including your name, degree, program, and mailing address.  If you do NOT have a middle name, enter “none” in the middle name field.  </a:t>
            </a:r>
          </a:p>
          <a:p>
            <a:r>
              <a:rPr lang="en-US" sz="1200" kern="1200">
                <a:solidFill>
                  <a:schemeClr val="tx1"/>
                </a:solidFill>
                <a:effectLst/>
                <a:latin typeface="+mn-lt"/>
                <a:ea typeface="+mn-ea"/>
                <a:cs typeface="+mn-cs"/>
              </a:rPr>
              <a:t>- The name on your diploma</a:t>
            </a:r>
            <a:r>
              <a:rPr lang="en-US" sz="1200" kern="1200" baseline="0">
                <a:solidFill>
                  <a:schemeClr val="tx1"/>
                </a:solidFill>
                <a:effectLst/>
                <a:latin typeface="+mn-lt"/>
                <a:ea typeface="+mn-ea"/>
                <a:cs typeface="+mn-cs"/>
              </a:rPr>
              <a:t> must</a:t>
            </a:r>
            <a:r>
              <a:rPr lang="en-US" sz="1200" kern="1200">
                <a:solidFill>
                  <a:schemeClr val="tx1"/>
                </a:solidFill>
                <a:effectLst/>
                <a:latin typeface="+mn-lt"/>
                <a:ea typeface="+mn-ea"/>
                <a:cs typeface="+mn-cs"/>
              </a:rPr>
              <a:t> match your official records. </a:t>
            </a:r>
          </a:p>
          <a:p>
            <a:pPr marL="171450" indent="-171450">
              <a:buFontTx/>
              <a:buChar char="-"/>
            </a:pPr>
            <a:r>
              <a:rPr lang="en-US" sz="1200" kern="1200">
                <a:solidFill>
                  <a:schemeClr val="tx1"/>
                </a:solidFill>
                <a:effectLst/>
                <a:latin typeface="+mn-lt"/>
                <a:ea typeface="+mn-ea"/>
                <a:cs typeface="+mn-cs"/>
              </a:rPr>
              <a:t>Sometimes there are multiple records, select the top option.  If you are graduating with more than one credential (example MS and certificate) and one of those credentials is missing, please contact </a:t>
            </a:r>
            <a:r>
              <a:rPr lang="en-US" sz="1200" kern="1200" err="1">
                <a:solidFill>
                  <a:schemeClr val="tx1"/>
                </a:solidFill>
                <a:effectLst/>
                <a:latin typeface="+mn-lt"/>
                <a:ea typeface="+mn-ea"/>
                <a:cs typeface="+mn-cs"/>
              </a:rPr>
              <a:t>gradforms</a:t>
            </a:r>
            <a:r>
              <a:rPr lang="en-US" sz="1200" kern="1200">
                <a:solidFill>
                  <a:schemeClr val="tx1"/>
                </a:solidFill>
                <a:effectLst/>
                <a:latin typeface="+mn-lt"/>
                <a:ea typeface="+mn-ea"/>
                <a:cs typeface="+mn-cs"/>
              </a:rPr>
              <a:t>.  We can make the correction so you can apply for both.</a:t>
            </a:r>
          </a:p>
          <a:p>
            <a:pPr marL="171450" indent="-171450">
              <a:buFontTx/>
              <a:buChar cha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As we all know, research and writing do not always go as planned.  If you later realize that you will NOT graduate as scheduled, inform the Graduate School and your program coordinator ASAP.  You will need to submit another diploma application for the correct semester.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If you are a DDS Dual</a:t>
            </a:r>
            <a:r>
              <a:rPr lang="en-US" sz="1200" kern="1200" baseline="0">
                <a:solidFill>
                  <a:schemeClr val="tx1"/>
                </a:solidFill>
                <a:effectLst/>
                <a:latin typeface="+mn-lt"/>
                <a:ea typeface="+mn-ea"/>
                <a:cs typeface="+mn-cs"/>
              </a:rPr>
              <a:t> Degree</a:t>
            </a:r>
            <a:r>
              <a:rPr lang="en-US" sz="1200" kern="1200">
                <a:solidFill>
                  <a:schemeClr val="tx1"/>
                </a:solidFill>
                <a:effectLst/>
                <a:latin typeface="+mn-lt"/>
                <a:ea typeface="+mn-ea"/>
                <a:cs typeface="+mn-cs"/>
              </a:rPr>
              <a:t>/PhD student- you</a:t>
            </a:r>
            <a:r>
              <a:rPr lang="en-US" sz="1200" kern="1200" baseline="0">
                <a:solidFill>
                  <a:schemeClr val="tx1"/>
                </a:solidFill>
                <a:effectLst/>
                <a:latin typeface="+mn-lt"/>
                <a:ea typeface="+mn-ea"/>
                <a:cs typeface="+mn-cs"/>
              </a:rPr>
              <a:t> apply for your diploma once you have completed the DDS program. </a:t>
            </a: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The University Registrar handles diploma printing and mailing.  If you have problems with receipt of diploma or need to change a mailing address for your diploma, please reach out to them.  </a:t>
            </a:r>
            <a:endParaRPr lang="en-US"/>
          </a:p>
          <a:p>
            <a:pPr eaLnBrk="1" hangingPunct="1">
              <a:spcBef>
                <a:spcPct val="0"/>
              </a:spcBef>
            </a:pPr>
            <a:endParaRPr lang="en-US"/>
          </a:p>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181258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At least one month before your defense date, provide your thesis or dissertation to your committee chair and two readers.</a:t>
            </a:r>
          </a:p>
          <a:p>
            <a:endParaRPr lang="en-US"/>
          </a:p>
          <a:p>
            <a:r>
              <a:rPr lang="en-US"/>
              <a:t>After reviewing your thesis or dissertation, your committee will determine if it is defensible. </a:t>
            </a:r>
          </a:p>
          <a:p>
            <a:endParaRPr lang="en-US"/>
          </a:p>
        </p:txBody>
      </p:sp>
      <p:sp>
        <p:nvSpPr>
          <p:cNvPr id="4" name="Slide Number Placeholder 3"/>
          <p:cNvSpPr>
            <a:spLocks noGrp="1"/>
          </p:cNvSpPr>
          <p:nvPr>
            <p:ph type="sldNum" sz="quarter" idx="5"/>
          </p:nvPr>
        </p:nvSpPr>
        <p:spPr/>
        <p:txBody>
          <a:bodyPr/>
          <a:lstStyle/>
          <a:p>
            <a:pPr>
              <a:defRPr/>
            </a:pPr>
            <a:fld id="{D7BDE786-D34B-468D-B953-DCFB93ACA1C4}" type="slidenum">
              <a:rPr lang="en-US" smtClean="0"/>
              <a:pPr>
                <a:defRPr/>
              </a:pPr>
              <a:t>16</a:t>
            </a:fld>
            <a:endParaRPr lang="en-US"/>
          </a:p>
        </p:txBody>
      </p:sp>
    </p:spTree>
    <p:extLst>
      <p:ext uri="{BB962C8B-B14F-4D97-AF65-F5344CB8AC3E}">
        <p14:creationId xmlns:p14="http://schemas.microsoft.com/office/powerpoint/2010/main" val="2627130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D147-BB64-F1FF-5EA6-9321B7C23439}"/>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D06EF29-4958-08A3-D19F-E55633158EDD}"/>
              </a:ext>
            </a:extLst>
          </p:cNvPr>
          <p:cNvSpPr>
            <a:spLocks noGrp="1" noRot="1" noChangeAspect="1" noTextEdit="1"/>
          </p:cNvSpPr>
          <p:nvPr>
            <p:ph type="sldImg"/>
          </p:nvPr>
        </p:nvSpPr>
        <p:spPr bwMode="auto">
          <a:noFill/>
          <a:ln>
            <a:solidFill>
              <a:srgbClr val="000000"/>
            </a:solidFill>
            <a:miter lim="800000"/>
            <a:headEnd/>
            <a:tailEnd/>
          </a:ln>
        </p:spPr>
      </p:sp>
      <p:sp>
        <p:nvSpPr>
          <p:cNvPr id="26627" name="Notes Placeholder 2">
            <a:extLst>
              <a:ext uri="{FF2B5EF4-FFF2-40B4-BE49-F238E27FC236}">
                <a16:creationId xmlns:a16="http://schemas.microsoft.com/office/drawing/2014/main" id="{060D26B5-0319-4001-1674-02F05F617D52}"/>
              </a:ext>
            </a:extLst>
          </p:cNvPr>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a:t>Back to the timeline, the last bullet is due 2 weeks prior to your defense.  Announcement of Defense and Certification of completion of the dissertation or thesis</a:t>
            </a:r>
          </a:p>
          <a:p>
            <a:pPr eaLnBrk="1" hangingPunct="1">
              <a:spcBef>
                <a:spcPct val="0"/>
              </a:spcBef>
            </a:pPr>
            <a:endParaRPr lang="en-US"/>
          </a:p>
        </p:txBody>
      </p:sp>
      <p:sp>
        <p:nvSpPr>
          <p:cNvPr id="13316" name="Slide Number Placeholder 3">
            <a:extLst>
              <a:ext uri="{FF2B5EF4-FFF2-40B4-BE49-F238E27FC236}">
                <a16:creationId xmlns:a16="http://schemas.microsoft.com/office/drawing/2014/main" id="{AF8B7A3D-AE1F-40C3-55EE-548B81591A55}"/>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369604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B3A5-C930-A44A-E66B-2F02CAB96818}"/>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71BCB4D-0AAF-6F6C-9945-5F2722A94FE5}"/>
              </a:ext>
            </a:extLst>
          </p:cNvPr>
          <p:cNvSpPr>
            <a:spLocks noGrp="1" noRot="1" noChangeAspect="1" noTextEdit="1"/>
          </p:cNvSpPr>
          <p:nvPr>
            <p:ph type="sldImg"/>
          </p:nvPr>
        </p:nvSpPr>
        <p:spPr bwMode="auto">
          <a:noFill/>
          <a:ln>
            <a:solidFill>
              <a:srgbClr val="000000"/>
            </a:solidFill>
            <a:miter lim="800000"/>
            <a:headEnd/>
            <a:tailEnd/>
          </a:ln>
        </p:spPr>
      </p:sp>
      <p:sp>
        <p:nvSpPr>
          <p:cNvPr id="26627" name="Notes Placeholder 2">
            <a:extLst>
              <a:ext uri="{FF2B5EF4-FFF2-40B4-BE49-F238E27FC236}">
                <a16:creationId xmlns:a16="http://schemas.microsoft.com/office/drawing/2014/main" id="{7056F7E5-E8AC-C9D9-4495-216451117503}"/>
              </a:ext>
            </a:extLst>
          </p:cNvPr>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ts val="0"/>
              </a:spcBef>
            </a:pPr>
            <a:r>
              <a:rPr lang="en-US"/>
              <a:t>The Announcement of Defense is also due at least two weeks before your defense date to </a:t>
            </a:r>
            <a:r>
              <a:rPr lang="en-US" err="1"/>
              <a:t>gradforms</a:t>
            </a:r>
            <a:r>
              <a:rPr lang="en-US"/>
              <a:t>. </a:t>
            </a:r>
            <a:r>
              <a:rPr lang="en-US" b="1" u="sng">
                <a:highlight>
                  <a:srgbClr val="FFFFFF"/>
                </a:highlight>
                <a:hlinkClick r:id="rId3"/>
              </a:rPr>
              <a:t>Defense Announcement</a:t>
            </a:r>
            <a:r>
              <a:rPr lang="en-US"/>
              <a:t> </a:t>
            </a:r>
            <a:r>
              <a:rPr lang="en-US">
                <a:hlinkClick r:id="rId4"/>
              </a:rPr>
              <a:t>Graduate Studies - The Elm</a:t>
            </a:r>
            <a:endParaRPr lang="en-US"/>
          </a:p>
          <a:p>
            <a:pPr eaLnBrk="1" hangingPunct="1">
              <a:spcBef>
                <a:spcPts val="0"/>
              </a:spcBef>
            </a:pPr>
            <a:endParaRPr lang="en-US"/>
          </a:p>
          <a:p>
            <a:pPr eaLnBrk="1" hangingPunct="1">
              <a:spcBef>
                <a:spcPts val="0"/>
              </a:spcBef>
            </a:pPr>
            <a:r>
              <a:rPr lang="en-US"/>
              <a:t>This online form is the official notification of your defense, including your abstract, and defense date, time, and place.</a:t>
            </a:r>
          </a:p>
          <a:p>
            <a:pPr eaLnBrk="1" hangingPunct="1">
              <a:spcBef>
                <a:spcPts val="0"/>
              </a:spcBef>
            </a:pPr>
            <a:r>
              <a:rPr lang="en-US"/>
              <a:t>The same online form is used for MS and PhD students. </a:t>
            </a:r>
          </a:p>
          <a:p>
            <a:pPr eaLnBrk="1" hangingPunct="1">
              <a:spcBef>
                <a:spcPts val="0"/>
              </a:spcBef>
            </a:pPr>
            <a:endParaRPr lang="en-US"/>
          </a:p>
          <a:p>
            <a:pPr eaLnBrk="1" hangingPunct="1">
              <a:spcBef>
                <a:spcPts val="0"/>
              </a:spcBef>
            </a:pPr>
            <a:r>
              <a:rPr lang="en-US"/>
              <a:t>If anything changes (date, time, location), e-mail </a:t>
            </a:r>
            <a:r>
              <a:rPr lang="en-US" err="1"/>
              <a:t>gradforms</a:t>
            </a:r>
            <a:r>
              <a:rPr lang="en-US"/>
              <a:t> ASAP.  </a:t>
            </a:r>
          </a:p>
          <a:p>
            <a:pPr eaLnBrk="1" hangingPunct="1">
              <a:spcBef>
                <a:spcPts val="0"/>
              </a:spcBef>
            </a:pPr>
            <a:endParaRPr lang="en-US"/>
          </a:p>
          <a:p>
            <a:pPr eaLnBrk="1" hangingPunct="1">
              <a:spcBef>
                <a:spcPts val="0"/>
              </a:spcBef>
            </a:pPr>
            <a:r>
              <a:rPr lang="en-US"/>
              <a:t>Records and Registration will post your announcement on the Graduate School website and send the Report of the Examining Committee to the Dean’s Rep.  All of your committee members will sign this form at the end of your defense and send it back to </a:t>
            </a:r>
            <a:r>
              <a:rPr lang="en-US" err="1"/>
              <a:t>gradforms</a:t>
            </a:r>
            <a:r>
              <a:rPr lang="en-US"/>
              <a:t>. </a:t>
            </a:r>
          </a:p>
          <a:p>
            <a:pPr eaLnBrk="1" hangingPunct="1">
              <a:spcBef>
                <a:spcPts val="0"/>
              </a:spcBef>
            </a:pPr>
            <a:endParaRPr lang="en-US"/>
          </a:p>
        </p:txBody>
      </p:sp>
      <p:sp>
        <p:nvSpPr>
          <p:cNvPr id="13316" name="Slide Number Placeholder 3">
            <a:extLst>
              <a:ext uri="{FF2B5EF4-FFF2-40B4-BE49-F238E27FC236}">
                <a16:creationId xmlns:a16="http://schemas.microsoft.com/office/drawing/2014/main" id="{E51D5063-92CF-BEAD-B3FE-DAAD8245F95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271414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ts val="0"/>
              </a:spcBef>
            </a:pPr>
            <a:r>
              <a:rPr lang="en-US"/>
              <a:t>The Certification of Completion form is the official notice to the Graduate School that your thesis or dissertation is ready to be defended.</a:t>
            </a:r>
          </a:p>
          <a:p>
            <a:pPr eaLnBrk="1" hangingPunct="1">
              <a:spcBef>
                <a:spcPts val="0"/>
              </a:spcBef>
            </a:pPr>
            <a:endParaRPr lang="en-US"/>
          </a:p>
          <a:p>
            <a:pPr eaLnBrk="1" hangingPunct="1">
              <a:spcBef>
                <a:spcPts val="0"/>
              </a:spcBef>
            </a:pPr>
            <a:r>
              <a:rPr lang="en-US"/>
              <a:t>The Certification of Completion form is due to the Graduate School at least two weeks before your dissertation</a:t>
            </a:r>
            <a:r>
              <a:rPr lang="en-US" baseline="0"/>
              <a:t> or thesis </a:t>
            </a:r>
            <a:r>
              <a:rPr lang="en-US"/>
              <a:t>defense date and is attached to your announcement of defense.  </a:t>
            </a:r>
          </a:p>
          <a:p>
            <a:pPr eaLnBrk="1" hangingPunct="1">
              <a:spcBef>
                <a:spcPts val="0"/>
              </a:spcBef>
            </a:pPr>
            <a:endParaRPr lang="en-US"/>
          </a:p>
          <a:p>
            <a:pPr eaLnBrk="1" hangingPunct="1">
              <a:spcBef>
                <a:spcPts val="0"/>
              </a:spcBef>
            </a:pPr>
            <a:r>
              <a:rPr lang="en-US"/>
              <a:t>Start obtaining the necessary signatures for the Certification Form early—don’t wait until the day the form is due.  Your committee chair, two readers, and your</a:t>
            </a:r>
            <a:r>
              <a:rPr lang="en-US" baseline="0"/>
              <a:t> Program Director must</a:t>
            </a:r>
            <a:r>
              <a:rPr lang="en-US"/>
              <a:t> sign it.</a:t>
            </a:r>
          </a:p>
          <a:p>
            <a:pPr eaLnBrk="1" hangingPunct="1">
              <a:spcBef>
                <a:spcPts val="0"/>
              </a:spcBef>
            </a:pPr>
            <a:endParaRPr lang="en-US"/>
          </a:p>
          <a:p>
            <a:pPr eaLnBrk="1" hangingPunct="1">
              <a:spcBef>
                <a:spcPts val="0"/>
              </a:spcBef>
            </a:pPr>
            <a:r>
              <a:rPr lang="en-US"/>
              <a:t>The defense date and thesis/dissertation title on the Certification form and Announcement must match.  At this point in the process, you’ll need to notify the School of Graduate Studies if your</a:t>
            </a:r>
            <a:r>
              <a:rPr lang="en-US" baseline="0"/>
              <a:t> defense date </a:t>
            </a:r>
            <a:r>
              <a:rPr lang="en-US"/>
              <a:t>changes.</a:t>
            </a:r>
          </a:p>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360855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Erin’s Introduction:</a:t>
            </a:r>
          </a:p>
          <a:p>
            <a:pPr eaLnBrk="1" hangingPunct="1">
              <a:spcBef>
                <a:spcPct val="0"/>
              </a:spcBef>
            </a:pPr>
            <a:endParaRPr lang="en-US"/>
          </a:p>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339847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ts val="0"/>
              </a:spcBef>
            </a:pPr>
            <a:r>
              <a:rPr lang="en-US"/>
              <a:t>We’ve made it to the defense itself-</a:t>
            </a:r>
          </a:p>
          <a:p>
            <a:pPr>
              <a:spcBef>
                <a:spcPts val="0"/>
              </a:spcBef>
            </a:pPr>
            <a:endParaRPr lang="en-US"/>
          </a:p>
          <a:p>
            <a:pPr>
              <a:spcBef>
                <a:spcPts val="0"/>
              </a:spcBef>
            </a:pPr>
            <a:r>
              <a:rPr lang="en-US"/>
              <a:t>The Procedures for the Examination of the Doctoral</a:t>
            </a:r>
            <a:r>
              <a:rPr lang="en-US" baseline="0"/>
              <a:t> Dissertation and Master’s Thesis</a:t>
            </a:r>
            <a:r>
              <a:rPr lang="en-US"/>
              <a:t> are detailed in the linked documents.  Each describes the role of your committee members.  You should review the procedure to familiarize yourself with the process.</a:t>
            </a:r>
          </a:p>
          <a:p>
            <a:pPr>
              <a:spcBef>
                <a:spcPts val="0"/>
              </a:spcBef>
            </a:pPr>
            <a:endParaRPr lang="en-US"/>
          </a:p>
          <a:p>
            <a:pPr>
              <a:spcBef>
                <a:spcPts val="0"/>
              </a:spcBef>
            </a:pPr>
            <a:r>
              <a:rPr lang="en-US"/>
              <a:t>There are two components to the defense:  the public presentation—open to the public—and</a:t>
            </a:r>
            <a:r>
              <a:rPr lang="en-US" baseline="0"/>
              <a:t> </a:t>
            </a:r>
            <a:r>
              <a:rPr lang="en-US"/>
              <a:t>the private examination by your committee.</a:t>
            </a:r>
          </a:p>
          <a:p>
            <a:pPr>
              <a:spcBef>
                <a:spcPts val="0"/>
              </a:spcBef>
            </a:pPr>
            <a:r>
              <a:rPr lang="en-US"/>
              <a:t>For the most part, these take place sequentially on the same day but some programs schedule them separately.  Neuroscience in particular.</a:t>
            </a:r>
          </a:p>
          <a:p>
            <a:pPr>
              <a:spcBef>
                <a:spcPts val="0"/>
              </a:spcBef>
            </a:pPr>
            <a:endParaRPr lang="en-US"/>
          </a:p>
          <a:p>
            <a:pPr>
              <a:spcBef>
                <a:spcPts val="0"/>
              </a:spcBef>
            </a:pPr>
            <a:r>
              <a:rPr lang="en-US"/>
              <a:t>We highly encourage you to attend other defenses regularly.  This will give you a good sense for the event and make you more comfortable at your own.  All defense announcements are published on the Graduate School website; the presentations are open to all.  </a:t>
            </a:r>
          </a:p>
          <a:p>
            <a:pPr>
              <a:spcBef>
                <a:spcPts val="0"/>
              </a:spcBef>
            </a:pPr>
            <a:endParaRPr lang="en-US"/>
          </a:p>
          <a:p>
            <a:pPr marL="0" marR="0" indent="0" algn="l" defTabSz="914400" rtl="0" eaLnBrk="0" fontAlgn="base" latinLnBrk="0" hangingPunct="0">
              <a:lnSpc>
                <a:spcPct val="100000"/>
              </a:lnSpc>
              <a:spcBef>
                <a:spcPts val="0"/>
              </a:spcBef>
              <a:spcAft>
                <a:spcPct val="0"/>
              </a:spcAft>
              <a:buClrTx/>
              <a:buSzTx/>
              <a:buFontTx/>
              <a:buNone/>
              <a:tabLst/>
              <a:defRPr/>
            </a:pPr>
            <a:r>
              <a:rPr lang="en-US"/>
              <a:t>The Dean’s Rep is one of your committee members who is appointed by the Graduate School to ensure that your defense goes according to procedure.  </a:t>
            </a:r>
            <a:r>
              <a:rPr lang="en-US" sz="1200" kern="1200">
                <a:solidFill>
                  <a:schemeClr val="tx1"/>
                </a:solidFill>
                <a:effectLst/>
                <a:latin typeface="+mn-lt"/>
                <a:ea typeface="+mn-ea"/>
                <a:cs typeface="+mn-cs"/>
              </a:rPr>
              <a:t>This member is also responsible for taking the Report of the Examining Committee to your defense.  At the conclusion of your defense, your committee members will decide on an outcome and sign the Report of Exam Committee form.  This report is due </a:t>
            </a:r>
            <a:r>
              <a:rPr lang="en-US" sz="1200" b="1" kern="1200">
                <a:solidFill>
                  <a:schemeClr val="tx1"/>
                </a:solidFill>
                <a:effectLst/>
                <a:latin typeface="+mn-lt"/>
                <a:ea typeface="+mn-ea"/>
                <a:cs typeface="+mn-cs"/>
              </a:rPr>
              <a:t>2 days </a:t>
            </a:r>
            <a:r>
              <a:rPr lang="en-US" sz="1200" kern="1200">
                <a:solidFill>
                  <a:schemeClr val="tx1"/>
                </a:solidFill>
                <a:effectLst/>
                <a:latin typeface="+mn-lt"/>
                <a:ea typeface="+mn-ea"/>
                <a:cs typeface="+mn-cs"/>
              </a:rPr>
              <a:t>post defense. </a:t>
            </a:r>
          </a:p>
          <a:p>
            <a:pPr>
              <a:spcBef>
                <a:spcPts val="0"/>
              </a:spcBef>
            </a:pPr>
            <a:endParaRPr lang="en-US"/>
          </a:p>
          <a:p>
            <a:pPr>
              <a:spcBef>
                <a:spcPts val="0"/>
              </a:spcBef>
            </a:pPr>
            <a:r>
              <a:rPr lang="en-US"/>
              <a:t>In the moment--contact us immediately if you encounter a problem (such as an absent committee member) and we will work on a solution.</a:t>
            </a:r>
          </a:p>
        </p:txBody>
      </p:sp>
      <p:sp>
        <p:nvSpPr>
          <p:cNvPr id="4" name="Slide Number Placeholder 3"/>
          <p:cNvSpPr>
            <a:spLocks noGrp="1"/>
          </p:cNvSpPr>
          <p:nvPr>
            <p:ph type="sldNum" sz="quarter" idx="5"/>
          </p:nvPr>
        </p:nvSpPr>
        <p:spPr/>
        <p:txBody>
          <a:bodyPr/>
          <a:lstStyle/>
          <a:p>
            <a:pPr>
              <a:defRPr/>
            </a:pPr>
            <a:fld id="{9792BC8B-D595-478C-91A5-40595CABA009}" type="slidenum">
              <a:rPr lang="en-US" smtClean="0"/>
              <a:pPr>
                <a:defRPr/>
              </a:pPr>
              <a:t>20</a:t>
            </a:fld>
            <a:endParaRPr lang="en-US"/>
          </a:p>
        </p:txBody>
      </p:sp>
    </p:spTree>
    <p:extLst>
      <p:ext uri="{BB962C8B-B14F-4D97-AF65-F5344CB8AC3E}">
        <p14:creationId xmlns:p14="http://schemas.microsoft.com/office/powerpoint/2010/main" val="99131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Bef>
                <a:spcPts val="0"/>
              </a:spcBef>
              <a:defRPr/>
            </a:pPr>
            <a:r>
              <a:rPr lang="en-US"/>
              <a:t>After you defend—the work is not done!  Records and registration requests your continued attention to the post defense document submission.  </a:t>
            </a:r>
          </a:p>
          <a:p>
            <a:pPr>
              <a:spcBef>
                <a:spcPts val="0"/>
              </a:spcBef>
              <a:defRPr/>
            </a:pPr>
            <a:endParaRPr lang="en-US"/>
          </a:p>
          <a:p>
            <a:pPr>
              <a:spcBef>
                <a:spcPts val="0"/>
              </a:spcBef>
              <a:defRPr/>
            </a:pPr>
            <a:r>
              <a:rPr lang="en-US"/>
              <a:t>     The Report of the Examining Committee - This is due back 2 days after your defense.  </a:t>
            </a:r>
          </a:p>
          <a:p>
            <a:pPr>
              <a:spcBef>
                <a:spcPts val="0"/>
              </a:spcBef>
              <a:defRPr/>
            </a:pPr>
            <a:endParaRPr lang="en-US"/>
          </a:p>
          <a:p>
            <a:pPr>
              <a:spcBef>
                <a:spcPts val="0"/>
              </a:spcBef>
              <a:defRPr/>
            </a:pPr>
            <a:r>
              <a:rPr lang="en-US"/>
              <a:t>All other items due back two weeks post defense</a:t>
            </a:r>
          </a:p>
          <a:p>
            <a:pPr>
              <a:spcBef>
                <a:spcPts val="0"/>
              </a:spcBef>
              <a:defRPr/>
            </a:pPr>
            <a:endParaRPr lang="en-US"/>
          </a:p>
          <a:p>
            <a:pPr>
              <a:spcBef>
                <a:spcPts val="0"/>
              </a:spcBef>
              <a:defRPr/>
            </a:pPr>
            <a:r>
              <a:rPr lang="en-US"/>
              <a:t>     The Approval Sheet</a:t>
            </a:r>
          </a:p>
          <a:p>
            <a:pPr>
              <a:spcBef>
                <a:spcPts val="0"/>
              </a:spcBef>
              <a:defRPr/>
            </a:pPr>
            <a:r>
              <a:rPr lang="en-US"/>
              <a:t>     </a:t>
            </a:r>
          </a:p>
          <a:p>
            <a:pPr>
              <a:spcBef>
                <a:spcPts val="0"/>
              </a:spcBef>
              <a:defRPr/>
            </a:pPr>
            <a:r>
              <a:rPr lang="en-US"/>
              <a:t>     The Electronic Publication Form</a:t>
            </a:r>
          </a:p>
          <a:p>
            <a:pPr>
              <a:spcBef>
                <a:spcPts val="0"/>
              </a:spcBef>
              <a:defRPr/>
            </a:pPr>
            <a:endParaRPr lang="en-US"/>
          </a:p>
          <a:p>
            <a:pPr>
              <a:spcBef>
                <a:spcPts val="0"/>
              </a:spcBef>
              <a:defRPr/>
            </a:pPr>
            <a:r>
              <a:rPr lang="en-US"/>
              <a:t>     The Survey of Earned Doctorates certificate </a:t>
            </a:r>
          </a:p>
          <a:p>
            <a:pPr>
              <a:spcBef>
                <a:spcPts val="0"/>
              </a:spcBef>
              <a:defRPr/>
            </a:pPr>
            <a:endParaRPr lang="en-US"/>
          </a:p>
          <a:p>
            <a:pPr marL="0" marR="0" lvl="0" indent="0" algn="l" defTabSz="914400" rtl="0" eaLnBrk="0" fontAlgn="base" latinLnBrk="0" hangingPunct="0">
              <a:lnSpc>
                <a:spcPct val="100000"/>
              </a:lnSpc>
              <a:spcBef>
                <a:spcPts val="0"/>
              </a:spcBef>
              <a:spcAft>
                <a:spcPct val="0"/>
              </a:spcAft>
              <a:buClrTx/>
              <a:buSzTx/>
              <a:buFontTx/>
              <a:buNone/>
              <a:tabLst/>
              <a:defRPr/>
            </a:pPr>
            <a:r>
              <a:rPr lang="en-US"/>
              <a:t>All forms should be emailed to gradforms@umaryland.edu.</a:t>
            </a:r>
          </a:p>
          <a:p>
            <a:pPr>
              <a:spcBef>
                <a:spcPts val="0"/>
              </a:spcBef>
              <a:defRPr/>
            </a:pPr>
            <a:endParaRPr lang="en-US"/>
          </a:p>
          <a:p>
            <a:pPr>
              <a:spcBef>
                <a:spcPts val="0"/>
              </a:spcBef>
              <a:defRPr/>
            </a:pPr>
            <a:r>
              <a:rPr lang="en-US"/>
              <a:t>Last the dissertation itself must be submitted to </a:t>
            </a:r>
            <a:r>
              <a:rPr lang="en-US" err="1"/>
              <a:t>Proquest</a:t>
            </a:r>
            <a:r>
              <a:rPr lang="en-US"/>
              <a:t> 2 weeks after your defense.  </a:t>
            </a:r>
          </a:p>
          <a:p>
            <a:pPr>
              <a:spcBef>
                <a:spcPts val="0"/>
              </a:spcBef>
              <a:defRPr/>
            </a:pPr>
            <a:endParaRPr lang="en-US"/>
          </a:p>
          <a:p>
            <a:pPr>
              <a:spcBef>
                <a:spcPts val="0"/>
              </a:spcBef>
              <a:defRPr/>
            </a:pPr>
            <a:r>
              <a:rPr lang="en-US"/>
              <a:t>As a reminder, it is your responsibility to submit these forms.  Records and Registration will not process your graduation if all paperwork is not submitted.</a:t>
            </a:r>
          </a:p>
        </p:txBody>
      </p:sp>
      <p:sp>
        <p:nvSpPr>
          <p:cNvPr id="4" name="Slide Number Placeholder 3"/>
          <p:cNvSpPr>
            <a:spLocks noGrp="1"/>
          </p:cNvSpPr>
          <p:nvPr>
            <p:ph type="sldNum" sz="quarter" idx="5"/>
          </p:nvPr>
        </p:nvSpPr>
        <p:spPr/>
        <p:txBody>
          <a:bodyPr/>
          <a:lstStyle/>
          <a:p>
            <a:pPr>
              <a:defRPr/>
            </a:pPr>
            <a:fld id="{2F209AFA-1F02-49F7-93F4-12A585535B01}" type="slidenum">
              <a:rPr lang="en-US" smtClean="0"/>
              <a:pPr>
                <a:defRPr/>
              </a:pPr>
              <a:t>21</a:t>
            </a:fld>
            <a:endParaRPr lang="en-US"/>
          </a:p>
        </p:txBody>
      </p:sp>
    </p:spTree>
    <p:extLst>
      <p:ext uri="{BB962C8B-B14F-4D97-AF65-F5344CB8AC3E}">
        <p14:creationId xmlns:p14="http://schemas.microsoft.com/office/powerpoint/2010/main" val="284176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are the forms?</a:t>
            </a:r>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22</a:t>
            </a:fld>
            <a:endParaRPr lang="en-US"/>
          </a:p>
        </p:txBody>
      </p:sp>
    </p:spTree>
    <p:extLst>
      <p:ext uri="{BB962C8B-B14F-4D97-AF65-F5344CB8AC3E}">
        <p14:creationId xmlns:p14="http://schemas.microsoft.com/office/powerpoint/2010/main" val="2813692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Scroll down to Graduation &amp; Degree Certification Forms</a:t>
            </a:r>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23</a:t>
            </a:fld>
            <a:endParaRPr lang="en-US"/>
          </a:p>
        </p:txBody>
      </p:sp>
    </p:spTree>
    <p:extLst>
      <p:ext uri="{BB962C8B-B14F-4D97-AF65-F5344CB8AC3E}">
        <p14:creationId xmlns:p14="http://schemas.microsoft.com/office/powerpoint/2010/main" val="378252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have talked about a lot of forms.  This is an example of what the Report of Exam Committee form looks like.  It is emailed directly from </a:t>
            </a:r>
            <a:r>
              <a:rPr lang="en-US" err="1"/>
              <a:t>gradforms</a:t>
            </a:r>
            <a:r>
              <a:rPr lang="en-US"/>
              <a:t> to your Dean’s rep.</a:t>
            </a:r>
          </a:p>
          <a:p>
            <a:endParaRPr lang="en-US"/>
          </a:p>
          <a:p>
            <a:pPr>
              <a:spcBef>
                <a:spcPts val="0"/>
              </a:spcBef>
              <a:defRPr/>
            </a:pPr>
            <a:r>
              <a:rPr lang="en-US"/>
              <a:t>Again, The Report of the Examining Committee - to inform the Graduate School of the outcome of your defense.  This is due back 2 days after your defense.  </a:t>
            </a:r>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24</a:t>
            </a:fld>
            <a:endParaRPr lang="en-US"/>
          </a:p>
        </p:txBody>
      </p:sp>
    </p:spTree>
    <p:extLst>
      <p:ext uri="{BB962C8B-B14F-4D97-AF65-F5344CB8AC3E}">
        <p14:creationId xmlns:p14="http://schemas.microsoft.com/office/powerpoint/2010/main" val="838609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is an example of what the approval sheet looks like.</a:t>
            </a:r>
          </a:p>
          <a:p>
            <a:endParaRPr lang="en-US"/>
          </a:p>
          <a:p>
            <a:pPr>
              <a:spcBef>
                <a:spcPts val="0"/>
              </a:spcBef>
              <a:defRPr/>
            </a:pPr>
            <a:r>
              <a:rPr lang="en-US"/>
              <a:t> </a:t>
            </a:r>
          </a:p>
          <a:p>
            <a:pPr>
              <a:spcBef>
                <a:spcPts val="0"/>
              </a:spcBef>
              <a:defRPr/>
            </a:pPr>
            <a:r>
              <a:rPr lang="en-US"/>
              <a:t>     The Approval Sheet states that your mentor approves your dissertation or thesis. Due two weeks post defense.  </a:t>
            </a:r>
          </a:p>
          <a:p>
            <a:pPr>
              <a:spcBef>
                <a:spcPts val="0"/>
              </a:spcBef>
              <a:defRPr/>
            </a:pPr>
            <a:r>
              <a:rPr lang="en-US"/>
              <a:t>     </a:t>
            </a:r>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25</a:t>
            </a:fld>
            <a:endParaRPr lang="en-US"/>
          </a:p>
        </p:txBody>
      </p:sp>
    </p:spTree>
    <p:extLst>
      <p:ext uri="{BB962C8B-B14F-4D97-AF65-F5344CB8AC3E}">
        <p14:creationId xmlns:p14="http://schemas.microsoft.com/office/powerpoint/2010/main" val="2801548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is the Survey of Earned Doctorate.</a:t>
            </a:r>
          </a:p>
          <a:p>
            <a:pPr>
              <a:spcBef>
                <a:spcPts val="0"/>
              </a:spcBef>
              <a:defRPr/>
            </a:pPr>
            <a:endParaRPr lang="en-US"/>
          </a:p>
          <a:p>
            <a:pPr>
              <a:spcBef>
                <a:spcPts val="0"/>
              </a:spcBef>
              <a:defRPr/>
            </a:pPr>
            <a:r>
              <a:rPr lang="en-US"/>
              <a:t> The Survey of Earned Doctorates – requests demographic, educational, and career information from recipients of all earned doctorates.  Due two weeks after your defense.</a:t>
            </a:r>
          </a:p>
          <a:p>
            <a:pPr>
              <a:spcBef>
                <a:spcPts val="0"/>
              </a:spcBef>
              <a:defRPr/>
            </a:pPr>
            <a:endParaRPr lang="en-US"/>
          </a:p>
          <a:p>
            <a:pPr>
              <a:spcBef>
                <a:spcPts val="0"/>
              </a:spcBef>
              <a:defRPr/>
            </a:pPr>
            <a:r>
              <a:rPr lang="en-US"/>
              <a:t>When you complete the survey, you will receive an email with a fancy looking “certificate of completion”.  This certificate is what we are looking for to be emailed to </a:t>
            </a:r>
            <a:r>
              <a:rPr lang="en-US" err="1"/>
              <a:t>gradforms</a:t>
            </a:r>
            <a:r>
              <a:rPr lang="en-US"/>
              <a:t>.  </a:t>
            </a:r>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26</a:t>
            </a:fld>
            <a:endParaRPr lang="en-US"/>
          </a:p>
        </p:txBody>
      </p:sp>
    </p:spTree>
    <p:extLst>
      <p:ext uri="{BB962C8B-B14F-4D97-AF65-F5344CB8AC3E}">
        <p14:creationId xmlns:p14="http://schemas.microsoft.com/office/powerpoint/2010/main" val="3054852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is the Thesis and Dissertation E-Pub Form</a:t>
            </a:r>
          </a:p>
          <a:p>
            <a:endParaRPr lang="en-US"/>
          </a:p>
          <a:p>
            <a:r>
              <a:rPr lang="en-US"/>
              <a:t>The Electronic Publication Form (UM Archive Authorization) gives permission to HS/HSL to keep your thesis/dissertation in the UM Archive.</a:t>
            </a:r>
            <a:r>
              <a:rPr lang="en-US" baseline="0"/>
              <a:t>  Include your ORCID Identifier, if any.  Due two weeks after your defense</a:t>
            </a:r>
            <a:endParaRPr lang="en-US"/>
          </a:p>
          <a:p>
            <a:pPr>
              <a:spcBef>
                <a:spcPts val="0"/>
              </a:spcBef>
              <a:defRPr/>
            </a:pPr>
            <a:endParaRPr lang="en-US"/>
          </a:p>
          <a:p>
            <a:pPr>
              <a:spcBef>
                <a:spcPts val="0"/>
              </a:spcBef>
              <a:defRPr/>
            </a:pPr>
            <a:endParaRPr lang="en-US"/>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27</a:t>
            </a:fld>
            <a:endParaRPr lang="en-US"/>
          </a:p>
        </p:txBody>
      </p:sp>
    </p:spTree>
    <p:extLst>
      <p:ext uri="{BB962C8B-B14F-4D97-AF65-F5344CB8AC3E}">
        <p14:creationId xmlns:p14="http://schemas.microsoft.com/office/powerpoint/2010/main" val="763348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b="0" i="0">
                <a:effectLst/>
                <a:latin typeface="Noto Sans" panose="020B0502040204020203" pitchFamily="34" charset="0"/>
              </a:rPr>
              <a:t>ORCID, which stands for Open Researcher and Contributor ID, is a global, not-for-profit.</a:t>
            </a:r>
          </a:p>
          <a:p>
            <a:pPr>
              <a:defRPr/>
            </a:pPr>
            <a:endParaRPr lang="en-US" b="0" i="0">
              <a:effectLst/>
              <a:latin typeface="Noto Sans" panose="020B0502040204020203" pitchFamily="34" charset="0"/>
            </a:endParaRPr>
          </a:p>
          <a:p>
            <a:pPr>
              <a:defRPr/>
            </a:pPr>
            <a:r>
              <a:rPr lang="en-US" b="0" i="0">
                <a:effectLst/>
                <a:latin typeface="Noto Sans" panose="020B0502040504020204" pitchFamily="34" charset="0"/>
              </a:rPr>
              <a:t>ORCID strives to enable transparent and trustworthy connections between researchers, their contributions, and their affiliations by providing a unique, persistent identifier for individuals to use as they engage in research, scholarship, and innovation activities.</a:t>
            </a:r>
            <a:endParaRPr lang="en-US" b="0" i="0">
              <a:effectLst/>
              <a:latin typeface="Noto Sans" panose="020B0502040204020203" pitchFamily="34" charset="0"/>
            </a:endParaRPr>
          </a:p>
          <a:p>
            <a:pPr>
              <a:defRPr/>
            </a:pPr>
            <a:endParaRPr lang="en-US" baseline="0"/>
          </a:p>
          <a:p>
            <a:pPr>
              <a:defRPr/>
            </a:pPr>
            <a:r>
              <a:rPr lang="en-US" baseline="0"/>
              <a:t>ORCID registration creates a unique digital identifier to link your dissertation, manuscripts, and other research activities.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Registering</a:t>
            </a:r>
            <a:r>
              <a:rPr lang="en-US" baseline="0"/>
              <a:t> for ORCID is o</a:t>
            </a:r>
            <a:r>
              <a:rPr lang="en-US"/>
              <a:t>ptional,</a:t>
            </a:r>
            <a:r>
              <a:rPr lang="en-US" baseline="0"/>
              <a:t> but recommended.</a:t>
            </a:r>
          </a:p>
          <a:p>
            <a:pPr>
              <a:defRPr/>
            </a:pPr>
            <a:endParaRPr lang="en-US" baseline="0"/>
          </a:p>
          <a:p>
            <a:pPr>
              <a:defRPr/>
            </a:pPr>
            <a:endParaRPr lang="en-US" baseline="0"/>
          </a:p>
          <a:p>
            <a:pPr>
              <a:defRPr/>
            </a:pPr>
            <a:r>
              <a:rPr lang="en-US" baseline="0"/>
              <a:t>Visit orcid.org to learn more and complete the free registration.</a:t>
            </a:r>
          </a:p>
          <a:p>
            <a:pPr>
              <a:defRPr/>
            </a:pPr>
            <a:endParaRPr lang="en-US" baseline="0"/>
          </a:p>
          <a:p>
            <a:pPr>
              <a:defRPr/>
            </a:pPr>
            <a:r>
              <a:rPr lang="en-US" baseline="0"/>
              <a:t>If you choose to register, please do so before submission of the Electronic Publication Form.</a:t>
            </a:r>
          </a:p>
          <a:p>
            <a:pPr>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Now, Dr.</a:t>
            </a:r>
            <a:r>
              <a:rPr lang="en-US" baseline="0"/>
              <a:t> </a:t>
            </a:r>
            <a:r>
              <a:rPr lang="en-US" sz="1200" kern="1200">
                <a:solidFill>
                  <a:schemeClr val="tx1"/>
                </a:solidFill>
                <a:effectLst/>
                <a:latin typeface="+mn-lt"/>
                <a:ea typeface="+mn-ea"/>
                <a:cs typeface="+mn-cs"/>
              </a:rPr>
              <a:t>Golembewski</a:t>
            </a:r>
            <a:r>
              <a:rPr lang="en-US"/>
              <a:t> will review</a:t>
            </a:r>
            <a:r>
              <a:rPr lang="en-US" baseline="0"/>
              <a:t> document formatting, submission, and review.</a:t>
            </a:r>
            <a:endParaRPr lang="en-US"/>
          </a:p>
          <a:p>
            <a:pPr>
              <a:defRPr/>
            </a:pPr>
            <a:endParaRPr lang="en-US"/>
          </a:p>
        </p:txBody>
      </p:sp>
      <p:sp>
        <p:nvSpPr>
          <p:cNvPr id="4" name="Slide Number Placeholder 3"/>
          <p:cNvSpPr>
            <a:spLocks noGrp="1"/>
          </p:cNvSpPr>
          <p:nvPr>
            <p:ph type="sldNum" sz="quarter" idx="5"/>
          </p:nvPr>
        </p:nvSpPr>
        <p:spPr/>
        <p:txBody>
          <a:bodyPr/>
          <a:lstStyle/>
          <a:p>
            <a:pPr>
              <a:defRPr/>
            </a:pPr>
            <a:fld id="{2F209AFA-1F02-49F7-93F4-12A585535B01}" type="slidenum">
              <a:rPr lang="en-US" smtClean="0"/>
              <a:pPr>
                <a:defRPr/>
              </a:pPr>
              <a:t>28</a:t>
            </a:fld>
            <a:endParaRPr lang="en-US"/>
          </a:p>
        </p:txBody>
      </p:sp>
    </p:spTree>
    <p:extLst>
      <p:ext uri="{BB962C8B-B14F-4D97-AF65-F5344CB8AC3E}">
        <p14:creationId xmlns:p14="http://schemas.microsoft.com/office/powerpoint/2010/main" val="3465931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Dr.</a:t>
            </a:r>
            <a:r>
              <a:rPr lang="en-US" baseline="0"/>
              <a:t> </a:t>
            </a:r>
            <a:r>
              <a:rPr lang="en-US" sz="1200" kern="1200" err="1">
                <a:solidFill>
                  <a:schemeClr val="tx1"/>
                </a:solidFill>
                <a:effectLst/>
                <a:latin typeface="+mn-lt"/>
                <a:ea typeface="+mn-ea"/>
                <a:cs typeface="+mn-cs"/>
              </a:rPr>
              <a:t>Golembewski’s</a:t>
            </a:r>
            <a:r>
              <a:rPr lang="en-US"/>
              <a:t> Section:</a:t>
            </a:r>
          </a:p>
          <a:p>
            <a:endParaRPr lang="en-US"/>
          </a:p>
          <a:p>
            <a:r>
              <a:rPr lang="en-US"/>
              <a:t>Okay, so you’ve successfully defended, turned in your report and celebrated with friends and family.  You still need to turn in your dissertation.  We have made some minor revision to the style guide but mostly we updated it with better explanations and more illustrations in hopes that we have fewer revisions at the end of the semester.</a:t>
            </a:r>
          </a:p>
          <a:p>
            <a:endParaRPr lang="en-US"/>
          </a:p>
          <a:p>
            <a:r>
              <a:rPr lang="en-US"/>
              <a:t>Your dissertation should be formatted in the style of your discipline first, then adjust to comply with Graduate School standards.</a:t>
            </a:r>
          </a:p>
          <a:p>
            <a:endParaRPr lang="en-US"/>
          </a:p>
          <a:p>
            <a:r>
              <a:rPr lang="en-US"/>
              <a:t>Before you write, you need to obtain all the appropriate permissions, copyrighted materials, human and animal research, patent information</a:t>
            </a:r>
          </a:p>
          <a:p>
            <a:endParaRPr lang="en-US"/>
          </a:p>
          <a:p>
            <a:r>
              <a:rPr lang="en-US"/>
              <a:t>ProQuest is the vendor we use for dissertation and thesis submission.  You will need to create a profile with them.  There is NO charge to create a profile or </a:t>
            </a:r>
            <a:r>
              <a:rPr lang="en-US" baseline="0"/>
              <a:t>upload your submission.  Y</a:t>
            </a:r>
            <a:r>
              <a:rPr lang="en-US"/>
              <a:t>ou should use your professional name, that used on all other publications.  If you have no other publications, this is the name you will use going forward.</a:t>
            </a:r>
          </a:p>
          <a:p>
            <a:endParaRPr lang="en-US"/>
          </a:p>
        </p:txBody>
      </p:sp>
      <p:sp>
        <p:nvSpPr>
          <p:cNvPr id="4" name="Slide Number Placeholder 3"/>
          <p:cNvSpPr>
            <a:spLocks noGrp="1"/>
          </p:cNvSpPr>
          <p:nvPr>
            <p:ph type="sldNum" sz="quarter" idx="5"/>
          </p:nvPr>
        </p:nvSpPr>
        <p:spPr/>
        <p:txBody>
          <a:bodyPr/>
          <a:lstStyle/>
          <a:p>
            <a:pPr>
              <a:defRPr/>
            </a:pPr>
            <a:fld id="{2F2419C2-E341-458C-9466-374783EC4831}" type="slidenum">
              <a:rPr lang="en-US" smtClean="0"/>
              <a:pPr>
                <a:defRPr/>
              </a:pPr>
              <a:t>29</a:t>
            </a:fld>
            <a:endParaRPr lang="en-US"/>
          </a:p>
        </p:txBody>
      </p:sp>
    </p:spTree>
    <p:extLst>
      <p:ext uri="{BB962C8B-B14F-4D97-AF65-F5344CB8AC3E}">
        <p14:creationId xmlns:p14="http://schemas.microsoft.com/office/powerpoint/2010/main" val="164606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Erin’s Introduction:</a:t>
            </a:r>
          </a:p>
          <a:p>
            <a:pPr eaLnBrk="1" hangingPunct="1">
              <a:spcBef>
                <a:spcPct val="0"/>
              </a:spcBef>
            </a:pPr>
            <a:endParaRPr lang="en-US"/>
          </a:p>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47883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Curriculum Vitae is the first page of your documents.  While it must adhere to the margins, font size and other rules, much of the formatting can be determined by you.  Keeping in mind it will be published, do not include any personal information such as a home address.  You should include a method to contact you by e-mail other than your university account.  Include your graduation</a:t>
            </a:r>
            <a:r>
              <a:rPr lang="en-US" baseline="0"/>
              <a:t> date (2020 or May 2020).</a:t>
            </a:r>
            <a:endParaRPr lang="en-US"/>
          </a:p>
          <a:p>
            <a:endParaRPr lang="en-US"/>
          </a:p>
          <a:p>
            <a:r>
              <a:rPr lang="en-US"/>
              <a:t>The abstract is next, dissertation abstract will be published in Dissertation Abstract International/Digital Dissertations, so please craft it with care.  It does not need to match your Announcement abstract verbatim.  </a:t>
            </a:r>
          </a:p>
          <a:p>
            <a:endParaRPr lang="en-US"/>
          </a:p>
          <a:p>
            <a:r>
              <a:rPr lang="en-US"/>
              <a:t>Next up the title page, note the margins are different here than on any other page in the document. Use title case for your title, include the professional version of your name, choose the appropriate degree statement for your MS of PhD.</a:t>
            </a:r>
          </a:p>
          <a:p>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We recommend that you register the copyright for your dissertation.  ProQuest makes this a very simple process if you choose to do so.  ProQuest will charge</a:t>
            </a:r>
            <a:r>
              <a:rPr lang="en-US" baseline="0"/>
              <a:t> a fee for this service.  </a:t>
            </a:r>
            <a:r>
              <a:rPr lang="en-US"/>
              <a:t>You need to make this decision as your create your profile, it can not be changed afterwards.</a:t>
            </a:r>
          </a:p>
        </p:txBody>
      </p:sp>
      <p:sp>
        <p:nvSpPr>
          <p:cNvPr id="4" name="Slide Number Placeholder 3"/>
          <p:cNvSpPr>
            <a:spLocks noGrp="1"/>
          </p:cNvSpPr>
          <p:nvPr>
            <p:ph type="sldNum" sz="quarter" idx="5"/>
          </p:nvPr>
        </p:nvSpPr>
        <p:spPr/>
        <p:txBody>
          <a:bodyPr/>
          <a:lstStyle/>
          <a:p>
            <a:pPr>
              <a:defRPr/>
            </a:pPr>
            <a:fld id="{4934ACD5-D2BA-4184-A746-133EE72D5FA7}" type="slidenum">
              <a:rPr lang="en-US" smtClean="0"/>
              <a:pPr>
                <a:defRPr/>
              </a:pPr>
              <a:t>30</a:t>
            </a:fld>
            <a:endParaRPr lang="en-US"/>
          </a:p>
        </p:txBody>
      </p:sp>
    </p:spTree>
    <p:extLst>
      <p:ext uri="{BB962C8B-B14F-4D97-AF65-F5344CB8AC3E}">
        <p14:creationId xmlns:p14="http://schemas.microsoft.com/office/powerpoint/2010/main" val="116738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a:p>
            <a:r>
              <a:rPr lang="en-US"/>
              <a:t>The next three elements are optional, you can read more about the distinction between them in the style guide.  If you choose to include them, page numbering starts here with lower case Roman numerals in the bottom center of the page.</a:t>
            </a:r>
          </a:p>
          <a:p>
            <a:endParaRPr lang="en-US"/>
          </a:p>
          <a:p>
            <a:r>
              <a:rPr lang="en-US"/>
              <a:t>The Table of Contents is required, although you have some choice in the amount of detail you want to include.  If you are working in Microsoft Word, there is a very helpful tool to identify your section headings and create the Table of Contents so it automatically updates as you make changes to the document.  I highly recommend you learn how to use this for the document and the future.  You can use it for the next List of Tables, List of Figure and List of Abbreviations which are the next three pages.  If you document contains any, you will need to include a list for each relevant item.</a:t>
            </a:r>
          </a:p>
        </p:txBody>
      </p:sp>
      <p:sp>
        <p:nvSpPr>
          <p:cNvPr id="4" name="Slide Number Placeholder 3"/>
          <p:cNvSpPr>
            <a:spLocks noGrp="1"/>
          </p:cNvSpPr>
          <p:nvPr>
            <p:ph type="sldNum" sz="quarter" idx="5"/>
          </p:nvPr>
        </p:nvSpPr>
        <p:spPr/>
        <p:txBody>
          <a:bodyPr/>
          <a:lstStyle/>
          <a:p>
            <a:pPr>
              <a:defRPr/>
            </a:pPr>
            <a:fld id="{F3CA1306-764E-4B13-9DC4-B7EE7B291756}" type="slidenum">
              <a:rPr lang="en-US" smtClean="0"/>
              <a:pPr>
                <a:defRPr/>
              </a:pPr>
              <a:t>31</a:t>
            </a:fld>
            <a:endParaRPr lang="en-US"/>
          </a:p>
        </p:txBody>
      </p:sp>
    </p:spTree>
    <p:extLst>
      <p:ext uri="{BB962C8B-B14F-4D97-AF65-F5344CB8AC3E}">
        <p14:creationId xmlns:p14="http://schemas.microsoft.com/office/powerpoint/2010/main" val="502508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a:p>
            <a:r>
              <a:rPr lang="en-US"/>
              <a:t>Finally, we can start talking about the bulk of your dissertation.  Chapters begin immediately after the Table of Contents or Lists.  If you are using a Manuscript format, you can include a journal citation as a footnote with all the author, journal and affiliation information in the footnote.</a:t>
            </a:r>
          </a:p>
          <a:p>
            <a:endParaRPr lang="en-US"/>
          </a:p>
          <a:p>
            <a:r>
              <a:rPr lang="en-US"/>
              <a:t>Most if not all of you will include figures, tables or illustrations of some kind in your document. Many student have trouble formatting them properly.  Please note the second figure here.  The chart is in landscape orientation while the page number and margins are in landscape.  How did I perform this miracle you ask?  I will tell you my secret.  Save the chart, in this case, as a picture (jpg, gif, bmp), insert it as a picture into your Word document, then rotate it 90*.   That is it.</a:t>
            </a:r>
          </a:p>
          <a:p>
            <a:endParaRPr lang="en-US"/>
          </a:p>
          <a:p>
            <a:r>
              <a:rPr lang="en-US"/>
              <a:t>If you have additional materials such as video or large data sets, you can include these are supplemental files.  They are uploaded separately to ProQuest.</a:t>
            </a:r>
          </a:p>
        </p:txBody>
      </p:sp>
      <p:sp>
        <p:nvSpPr>
          <p:cNvPr id="4" name="Slide Number Placeholder 3"/>
          <p:cNvSpPr>
            <a:spLocks noGrp="1"/>
          </p:cNvSpPr>
          <p:nvPr>
            <p:ph type="sldNum" sz="quarter" idx="5"/>
          </p:nvPr>
        </p:nvSpPr>
        <p:spPr/>
        <p:txBody>
          <a:bodyPr/>
          <a:lstStyle/>
          <a:p>
            <a:pPr>
              <a:defRPr/>
            </a:pPr>
            <a:fld id="{AE03ADA9-BE1F-45AE-B93E-2E4840FA2083}" type="slidenum">
              <a:rPr lang="en-US" smtClean="0"/>
              <a:pPr>
                <a:defRPr/>
              </a:pPr>
              <a:t>32</a:t>
            </a:fld>
            <a:endParaRPr lang="en-US"/>
          </a:p>
        </p:txBody>
      </p:sp>
    </p:spTree>
    <p:extLst>
      <p:ext uri="{BB962C8B-B14F-4D97-AF65-F5344CB8AC3E}">
        <p14:creationId xmlns:p14="http://schemas.microsoft.com/office/powerpoint/2010/main" val="110654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Appendices follow all the text and figures in your document.  If you have more than one, they should be labeled like Chapters, typically alphabetically: Appendix A, Appendix B, etc.</a:t>
            </a:r>
          </a:p>
          <a:p>
            <a:endParaRPr lang="en-US"/>
          </a:p>
          <a:p>
            <a:r>
              <a:rPr lang="en-US"/>
              <a:t>You must include a comprehensive list of references at the end of the document.  If you included a list for each chapter, there are instructions in the style guide for how to easily compile it. </a:t>
            </a:r>
          </a:p>
          <a:p>
            <a:endParaRPr lang="en-US"/>
          </a:p>
          <a:p>
            <a:r>
              <a:rPr lang="en-US"/>
              <a:t>An index is optional, there is a tool in Word to help you create one.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D601CF5-8652-43AC-B3A9-6D68019FAA50}" type="slidenum">
              <a:rPr lang="en-US" smtClean="0"/>
              <a:pPr>
                <a:defRPr/>
              </a:pPr>
              <a:t>33</a:t>
            </a:fld>
            <a:endParaRPr lang="en-US"/>
          </a:p>
        </p:txBody>
      </p:sp>
    </p:spTree>
    <p:extLst>
      <p:ext uri="{BB962C8B-B14F-4D97-AF65-F5344CB8AC3E}">
        <p14:creationId xmlns:p14="http://schemas.microsoft.com/office/powerpoint/2010/main" val="1184638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You are now ready to submit to ProQuest.  Your thesis or dissertation is due at least two weeks after your defense date.</a:t>
            </a:r>
          </a:p>
          <a:p>
            <a:endParaRPr lang="en-US"/>
          </a:p>
          <a:p>
            <a:r>
              <a:rPr lang="en-US"/>
              <a:t>Once you upload your document to ProQuest, we receive an e-mail.  We review your document and send you a list of corrections by e-mail.  Please make sure you register an active e-mail account with ProQuest.  Keeping in mind that we receive quite a few dissertations every day and they are long documents, it may take a few days to a week to receive your corrections.  Depending on how close we are to the end of the semester, you need to revise and resubmit your dissertation.  We will review your corrections and send you another e-mail to let you know the document has been accepted.</a:t>
            </a:r>
          </a:p>
          <a:p>
            <a:endParaRPr lang="en-US"/>
          </a:p>
          <a:p>
            <a:r>
              <a:rPr lang="en-US"/>
              <a:t>A few days after the end of the semester, all the dissertations are sent to ProQuest.  You will review an e-mail from them.  They are now irretrievable.  If you purchased copies, your copies will be sent to you directly from them </a:t>
            </a:r>
            <a:r>
              <a:rPr lang="en-US" baseline="0"/>
              <a:t>about</a:t>
            </a:r>
            <a:r>
              <a:rPr lang="en-US"/>
              <a:t> six weeks after this date.  All questions about orders must be directed to ProQuest.</a:t>
            </a:r>
          </a:p>
          <a:p>
            <a:endParaRPr lang="en-US"/>
          </a:p>
        </p:txBody>
      </p:sp>
      <p:sp>
        <p:nvSpPr>
          <p:cNvPr id="4" name="Slide Number Placeholder 3"/>
          <p:cNvSpPr>
            <a:spLocks noGrp="1"/>
          </p:cNvSpPr>
          <p:nvPr>
            <p:ph type="sldNum" sz="quarter" idx="5"/>
          </p:nvPr>
        </p:nvSpPr>
        <p:spPr/>
        <p:txBody>
          <a:bodyPr/>
          <a:lstStyle/>
          <a:p>
            <a:pPr>
              <a:defRPr/>
            </a:pPr>
            <a:fld id="{31E00EFA-AAA4-4D8E-B0B3-9984E3ABAE2B}" type="slidenum">
              <a:rPr lang="en-US" smtClean="0"/>
              <a:pPr>
                <a:defRPr/>
              </a:pPr>
              <a:t>34</a:t>
            </a:fld>
            <a:endParaRPr lang="en-US"/>
          </a:p>
        </p:txBody>
      </p:sp>
    </p:spTree>
    <p:extLst>
      <p:ext uri="{BB962C8B-B14F-4D97-AF65-F5344CB8AC3E}">
        <p14:creationId xmlns:p14="http://schemas.microsoft.com/office/powerpoint/2010/main" val="3397878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Allow 3-5 days processing time </a:t>
            </a:r>
            <a:r>
              <a:rPr lang="en-US" sz="1200" i="1" kern="1200">
                <a:solidFill>
                  <a:schemeClr val="tx1"/>
                </a:solidFill>
                <a:effectLst/>
                <a:latin typeface="+mn-lt"/>
                <a:ea typeface="+mn-ea"/>
                <a:cs typeface="+mn-cs"/>
              </a:rPr>
              <a:t>after</a:t>
            </a:r>
            <a:r>
              <a:rPr lang="en-US" sz="1200" kern="1200">
                <a:solidFill>
                  <a:schemeClr val="tx1"/>
                </a:solidFill>
                <a:effectLst/>
                <a:latin typeface="+mn-lt"/>
                <a:ea typeface="+mn-ea"/>
                <a:cs typeface="+mn-cs"/>
              </a:rPr>
              <a:t> receipt of last requirement/ acceptance of your dissertation.</a:t>
            </a:r>
          </a:p>
          <a:p>
            <a:endParaRPr lang="en-US" sz="1200" kern="1200">
              <a:solidFill>
                <a:schemeClr val="tx1"/>
              </a:solidFill>
              <a:effectLst/>
              <a:latin typeface="+mn-lt"/>
              <a:ea typeface="+mn-ea"/>
              <a:cs typeface="+mn-cs"/>
            </a:endParaRPr>
          </a:p>
          <a:p>
            <a:r>
              <a:rPr lang="en-US"/>
              <a:t>Degree Verification letter</a:t>
            </a:r>
            <a:r>
              <a:rPr lang="en-US" baseline="0"/>
              <a:t> includes name, addressee institution, program, dissertation chairs name, dissertation submission date, day diploma is awarded. </a:t>
            </a:r>
            <a:endParaRPr lang="en-US"/>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35</a:t>
            </a:fld>
            <a:endParaRPr lang="en-US"/>
          </a:p>
        </p:txBody>
      </p:sp>
    </p:spTree>
    <p:extLst>
      <p:ext uri="{BB962C8B-B14F-4D97-AF65-F5344CB8AC3E}">
        <p14:creationId xmlns:p14="http://schemas.microsoft.com/office/powerpoint/2010/main" val="995754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36</a:t>
            </a:fld>
            <a:endParaRPr lang="en-US"/>
          </a:p>
        </p:txBody>
      </p:sp>
    </p:spTree>
    <p:extLst>
      <p:ext uri="{BB962C8B-B14F-4D97-AF65-F5344CB8AC3E}">
        <p14:creationId xmlns:p14="http://schemas.microsoft.com/office/powerpoint/2010/main" val="2536860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37</a:t>
            </a:fld>
            <a:endParaRPr lang="en-US"/>
          </a:p>
        </p:txBody>
      </p:sp>
    </p:spTree>
    <p:extLst>
      <p:ext uri="{BB962C8B-B14F-4D97-AF65-F5344CB8AC3E}">
        <p14:creationId xmlns:p14="http://schemas.microsoft.com/office/powerpoint/2010/main" val="2979454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QR code to templates and </a:t>
            </a:r>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39</a:t>
            </a:fld>
            <a:endParaRPr lang="en-US"/>
          </a:p>
        </p:txBody>
      </p:sp>
    </p:spTree>
    <p:extLst>
      <p:ext uri="{BB962C8B-B14F-4D97-AF65-F5344CB8AC3E}">
        <p14:creationId xmlns:p14="http://schemas.microsoft.com/office/powerpoint/2010/main" val="24178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Erin’s Introduction:</a:t>
            </a:r>
          </a:p>
          <a:p>
            <a:pPr eaLnBrk="1" hangingPunct="1">
              <a:spcBef>
                <a:spcPct val="0"/>
              </a:spcBef>
            </a:pPr>
            <a:endParaRPr lang="en-US"/>
          </a:p>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40</a:t>
            </a:fld>
            <a:endParaRPr lang="en-US"/>
          </a:p>
        </p:txBody>
      </p:sp>
    </p:spTree>
    <p:extLst>
      <p:ext uri="{BB962C8B-B14F-4D97-AF65-F5344CB8AC3E}">
        <p14:creationId xmlns:p14="http://schemas.microsoft.com/office/powerpoint/2010/main" val="228694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Erin’s Introduction:</a:t>
            </a:r>
          </a:p>
          <a:p>
            <a:pPr eaLnBrk="1" hangingPunct="1">
              <a:spcBef>
                <a:spcPct val="0"/>
              </a:spcBef>
            </a:pPr>
            <a:endParaRPr lang="en-US"/>
          </a:p>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35947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a:t>Colleen:</a:t>
            </a:r>
          </a:p>
          <a:p>
            <a:pPr eaLnBrk="1" hangingPunct="1">
              <a:spcBef>
                <a:spcPct val="0"/>
              </a:spcBef>
            </a:pPr>
            <a:endParaRPr lang="en-US"/>
          </a:p>
          <a:p>
            <a:pPr eaLnBrk="1" hangingPunct="1">
              <a:spcBef>
                <a:spcPct val="0"/>
              </a:spcBef>
            </a:pPr>
            <a:r>
              <a:rPr lang="en-US"/>
              <a:t>Let’s start with an overview of the timeline to defense. </a:t>
            </a:r>
          </a:p>
          <a:p>
            <a:pPr eaLnBrk="1" hangingPunct="1">
              <a:spcBef>
                <a:spcPct val="0"/>
              </a:spcBef>
            </a:pPr>
            <a:endParaRPr lang="en-US"/>
          </a:p>
          <a:p>
            <a:pPr marL="171450" indent="-171450" eaLnBrk="1" hangingPunct="1">
              <a:spcBef>
                <a:spcPct val="0"/>
              </a:spcBef>
              <a:buFontTx/>
              <a:buChar char="-"/>
            </a:pPr>
            <a:r>
              <a:rPr lang="en-US"/>
              <a:t>First, Admission to Candidacy must be achieved at least two semesters before you defend your dissertation. </a:t>
            </a:r>
          </a:p>
          <a:p>
            <a:pPr marL="0" indent="0" eaLnBrk="1" hangingPunct="1">
              <a:spcBef>
                <a:spcPct val="0"/>
              </a:spcBef>
              <a:buFontTx/>
              <a:buNone/>
            </a:pPr>
            <a:endParaRPr lang="en-US"/>
          </a:p>
          <a:p>
            <a:pPr marL="171450" indent="-171450" eaLnBrk="1" hangingPunct="1">
              <a:spcBef>
                <a:spcPct val="0"/>
              </a:spcBef>
              <a:buFontTx/>
              <a:buChar char="-"/>
            </a:pPr>
            <a:r>
              <a:rPr lang="en-US"/>
              <a:t>Next, Nomination of committee form.  Committee members must be approved by the Graduate School at least 6 months before you defend your doctoral dissertation</a:t>
            </a:r>
            <a:r>
              <a:rPr lang="en-US" baseline="0"/>
              <a:t> or 2 months before you are defending your master’s thesis.  For the PHD students planning to graduate in Spring 2026, at this point, these two steps should already be complete.</a:t>
            </a:r>
          </a:p>
          <a:p>
            <a:pPr marL="0" indent="0" eaLnBrk="1" hangingPunct="1">
              <a:spcBef>
                <a:spcPct val="0"/>
              </a:spcBef>
              <a:buFontTx/>
              <a:buNone/>
            </a:pPr>
            <a:endParaRPr lang="en-US"/>
          </a:p>
          <a:p>
            <a:pPr marL="171450" indent="-171450">
              <a:buFontTx/>
              <a:buChar char="-"/>
            </a:pPr>
            <a:r>
              <a:rPr lang="en-US" sz="1200" kern="1200" baseline="0">
                <a:solidFill>
                  <a:schemeClr val="tx1"/>
                </a:solidFill>
                <a:effectLst/>
                <a:latin typeface="+mn-lt"/>
                <a:ea typeface="+mn-ea"/>
                <a:cs typeface="+mn-cs"/>
              </a:rPr>
              <a:t>Next, Registration for classes for Spring is in progress.  If you haven’t registered, please do so asap.  This step should hopefully also already be complete.  </a:t>
            </a:r>
          </a:p>
          <a:p>
            <a:pPr marL="0" indent="0">
              <a:buFontTx/>
              <a:buNone/>
            </a:pPr>
            <a:endParaRPr lang="en-US" sz="1200" kern="1200" baseline="0">
              <a:solidFill>
                <a:schemeClr val="tx1"/>
              </a:solidFill>
              <a:effectLst/>
              <a:latin typeface="+mn-lt"/>
              <a:ea typeface="+mn-ea"/>
              <a:cs typeface="+mn-cs"/>
            </a:endParaRPr>
          </a:p>
          <a:p>
            <a:pPr marL="171450" indent="-171450">
              <a:buFontTx/>
              <a:buChar char="-"/>
            </a:pPr>
            <a:endParaRPr lang="en-US" sz="1200" kern="1200" baseline="0">
              <a:solidFill>
                <a:schemeClr val="tx1"/>
              </a:solidFill>
              <a:effectLst/>
              <a:latin typeface="+mn-lt"/>
              <a:ea typeface="+mn-ea"/>
              <a:cs typeface="+mn-cs"/>
            </a:endParaRPr>
          </a:p>
          <a:p>
            <a:pPr marL="171450" indent="-171450">
              <a:buFontTx/>
              <a:buChar char="-"/>
            </a:pPr>
            <a:r>
              <a:rPr lang="en-US" sz="1200" kern="1200" baseline="0">
                <a:solidFill>
                  <a:schemeClr val="tx1"/>
                </a:solidFill>
                <a:effectLst/>
                <a:latin typeface="+mn-lt"/>
                <a:ea typeface="+mn-ea"/>
                <a:cs typeface="+mn-cs"/>
              </a:rPr>
              <a:t>February-The Fulfillment of Course Requirements form is due February 3</a:t>
            </a:r>
            <a:r>
              <a:rPr lang="en-US" sz="1200" kern="1200" baseline="30000">
                <a:solidFill>
                  <a:schemeClr val="tx1"/>
                </a:solidFill>
                <a:effectLst/>
                <a:latin typeface="+mn-lt"/>
                <a:ea typeface="+mn-ea"/>
                <a:cs typeface="+mn-cs"/>
              </a:rPr>
              <a:t>rd</a:t>
            </a:r>
            <a:r>
              <a:rPr lang="en-US" sz="1200" kern="1200" baseline="0">
                <a:solidFill>
                  <a:schemeClr val="tx1"/>
                </a:solidFill>
                <a:effectLst/>
                <a:latin typeface="+mn-lt"/>
                <a:ea typeface="+mn-ea"/>
                <a:cs typeface="+mn-cs"/>
              </a:rPr>
              <a:t> to gradforms@umaryland.edu.  </a:t>
            </a:r>
          </a:p>
          <a:p>
            <a:pPr marL="171450" indent="-171450">
              <a:buFontTx/>
              <a:buChar char="-"/>
            </a:pPr>
            <a:endParaRPr lang="en-US" sz="1200" kern="1200">
              <a:solidFill>
                <a:schemeClr val="tx1"/>
              </a:solidFill>
              <a:effectLst/>
              <a:latin typeface="+mn-lt"/>
              <a:ea typeface="+mn-ea"/>
              <a:cs typeface="+mn-cs"/>
            </a:endParaRPr>
          </a:p>
          <a:p>
            <a:pPr marL="171450" indent="-171450" eaLnBrk="1" hangingPunct="1">
              <a:spcBef>
                <a:spcPct val="0"/>
              </a:spcBef>
              <a:buFontTx/>
              <a:buChar char="-"/>
            </a:pPr>
            <a:r>
              <a:rPr lang="en-US"/>
              <a:t>You must submit a diploma application through SURFS once you are registered for courses the semester you will be graduating.  The deadline</a:t>
            </a:r>
            <a:r>
              <a:rPr lang="en-US" baseline="0"/>
              <a:t> is February 13, 2026 for SURFS.  </a:t>
            </a:r>
          </a:p>
          <a:p>
            <a:pPr marL="171450" indent="-171450" eaLnBrk="1" hangingPunct="1">
              <a:spcBef>
                <a:spcPct val="0"/>
              </a:spcBef>
              <a:buFontTx/>
              <a:buChar char="-"/>
            </a:pPr>
            <a:endParaRPr lang="en-US"/>
          </a:p>
          <a:p>
            <a:pPr marL="171450" indent="-171450" eaLnBrk="1" hangingPunct="1">
              <a:spcBef>
                <a:spcPct val="0"/>
              </a:spcBef>
              <a:buFontTx/>
              <a:buChar char="-"/>
            </a:pPr>
            <a:r>
              <a:rPr lang="en-US"/>
              <a:t>Finally, 2 weeks prior to your defense-The Announcement of Defense (electronic form) and Certification of Completion are submitted to the Graduate School at least two weeks before your defense.</a:t>
            </a:r>
          </a:p>
          <a:p>
            <a:pPr marL="171450" indent="-171450" eaLnBrk="1" hangingPunct="1">
              <a:spcBef>
                <a:spcPct val="0"/>
              </a:spcBef>
              <a:buFontTx/>
              <a:buChar char="-"/>
            </a:pPr>
            <a:endParaRPr lang="en-US"/>
          </a:p>
          <a:p>
            <a:pPr marL="171450" indent="-171450" eaLnBrk="1" hangingPunct="1">
              <a:spcBef>
                <a:spcPct val="0"/>
              </a:spcBef>
              <a:buFontTx/>
              <a:buChar char="-"/>
            </a:pPr>
            <a:r>
              <a:rPr lang="en-US"/>
              <a:t> It is your responsibility to complete all of these steps before graduation. </a:t>
            </a:r>
          </a:p>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389641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6655-0BC5-1245-1ADD-400FA91FC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D5CB5-3987-51DB-DF5B-30A51BF61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B935F-3C72-0198-2009-0042CDBCC7C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 Now we will look at each section of the timeline in detail, beginning with the Admission to Candidacy form.  As I mentioned, Admission to Candidacy must be achieved at least two semesters before you defend your dissertation.   </a:t>
            </a:r>
          </a:p>
          <a:p>
            <a:endParaRPr lang="en-US"/>
          </a:p>
        </p:txBody>
      </p:sp>
      <p:sp>
        <p:nvSpPr>
          <p:cNvPr id="4" name="Slide Number Placeholder 3">
            <a:extLst>
              <a:ext uri="{FF2B5EF4-FFF2-40B4-BE49-F238E27FC236}">
                <a16:creationId xmlns:a16="http://schemas.microsoft.com/office/drawing/2014/main" id="{9E1EF5EF-7639-F7BF-CFB6-F709E60808D3}"/>
              </a:ext>
            </a:extLst>
          </p:cNvPr>
          <p:cNvSpPr>
            <a:spLocks noGrp="1"/>
          </p:cNvSpPr>
          <p:nvPr>
            <p:ph type="sldNum" sz="quarter" idx="5"/>
          </p:nvPr>
        </p:nvSpPr>
        <p:spPr/>
        <p:txBody>
          <a:bodyPr/>
          <a:lstStyle/>
          <a:p>
            <a:pPr>
              <a:defRPr/>
            </a:pPr>
            <a:fld id="{D5C12DA0-F3F1-4304-8CFB-5AA65C799B4F}" type="slidenum">
              <a:rPr lang="en-US" smtClean="0"/>
              <a:pPr>
                <a:defRPr/>
              </a:pPr>
              <a:t>6</a:t>
            </a:fld>
            <a:endParaRPr lang="en-US"/>
          </a:p>
        </p:txBody>
      </p:sp>
    </p:spTree>
    <p:extLst>
      <p:ext uri="{BB962C8B-B14F-4D97-AF65-F5344CB8AC3E}">
        <p14:creationId xmlns:p14="http://schemas.microsoft.com/office/powerpoint/2010/main" val="364817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3DAC-92FD-B3D3-C77F-1E13E8DFB98B}"/>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C23B732-067A-E231-55B2-6AF69177E0A7}"/>
              </a:ext>
            </a:extLst>
          </p:cNvPr>
          <p:cNvSpPr>
            <a:spLocks noGrp="1" noRot="1" noChangeAspect="1" noTextEdit="1"/>
          </p:cNvSpPr>
          <p:nvPr>
            <p:ph type="sldImg"/>
          </p:nvPr>
        </p:nvSpPr>
        <p:spPr bwMode="auto">
          <a:noFill/>
          <a:ln>
            <a:solidFill>
              <a:srgbClr val="000000"/>
            </a:solidFill>
            <a:miter lim="800000"/>
            <a:headEnd/>
            <a:tailEnd/>
          </a:ln>
        </p:spPr>
      </p:sp>
      <p:sp>
        <p:nvSpPr>
          <p:cNvPr id="26627" name="Notes Placeholder 2">
            <a:extLst>
              <a:ext uri="{FF2B5EF4-FFF2-40B4-BE49-F238E27FC236}">
                <a16:creationId xmlns:a16="http://schemas.microsoft.com/office/drawing/2014/main" id="{A1E2B3C8-1D0E-B271-0434-74996E7E55E9}"/>
              </a:ext>
            </a:extLst>
          </p:cNvPr>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a:t>Nomination of Committee</a:t>
            </a:r>
          </a:p>
          <a:p>
            <a:pPr eaLnBrk="1" hangingPunct="1">
              <a:spcBef>
                <a:spcPct val="0"/>
              </a:spcBef>
            </a:pPr>
            <a:endParaRPr lang="en-US"/>
          </a:p>
        </p:txBody>
      </p:sp>
      <p:sp>
        <p:nvSpPr>
          <p:cNvPr id="13316" name="Slide Number Placeholder 3">
            <a:extLst>
              <a:ext uri="{FF2B5EF4-FFF2-40B4-BE49-F238E27FC236}">
                <a16:creationId xmlns:a16="http://schemas.microsoft.com/office/drawing/2014/main" id="{6A7D8A4D-F9FE-27BC-AC1C-1A486589572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422143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spcBef>
                <a:spcPts val="0"/>
              </a:spcBef>
            </a:pPr>
            <a:r>
              <a:rPr lang="en-US"/>
              <a:t>This form is used to identify faculty members who will serve on your committee.</a:t>
            </a:r>
          </a:p>
          <a:p>
            <a:pPr>
              <a:spcBef>
                <a:spcPts val="0"/>
              </a:spcBef>
            </a:pPr>
            <a:endParaRPr lang="en-US"/>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a:solidFill>
                  <a:schemeClr val="tx1"/>
                </a:solidFill>
                <a:effectLst/>
                <a:latin typeface="+mn-lt"/>
                <a:ea typeface="+mn-ea"/>
                <a:cs typeface="+mn-cs"/>
              </a:rPr>
              <a:t>Doctoral candidates must file the form at least 6 months before the defense date, MS students, 2 months.</a:t>
            </a:r>
          </a:p>
          <a:p>
            <a:pPr>
              <a:spcBef>
                <a:spcPts val="0"/>
              </a:spcBef>
            </a:pPr>
            <a:endParaRPr lang="en-US" sz="1200" kern="1200">
              <a:solidFill>
                <a:schemeClr val="tx1"/>
              </a:solidFill>
              <a:effectLst/>
              <a:latin typeface="+mn-lt"/>
              <a:ea typeface="+mn-ea"/>
              <a:cs typeface="+mn-cs"/>
            </a:endParaRPr>
          </a:p>
          <a:p>
            <a:pPr>
              <a:spcBef>
                <a:spcPts val="0"/>
              </a:spcBef>
            </a:pPr>
            <a:r>
              <a:rPr lang="en-US" sz="1200" kern="1200">
                <a:solidFill>
                  <a:schemeClr val="tx1"/>
                </a:solidFill>
                <a:effectLst/>
                <a:latin typeface="+mn-lt"/>
                <a:ea typeface="+mn-ea"/>
                <a:cs typeface="+mn-cs"/>
              </a:rPr>
              <a:t>- A dissertation committee must have between five and seven members, with 3 being Regular members of the Graduate Faculty, and one member who is external to the student’s program.</a:t>
            </a:r>
          </a:p>
          <a:p>
            <a:pPr>
              <a:spcBef>
                <a:spcPts val="0"/>
              </a:spcBef>
            </a:pPr>
            <a:endParaRPr lang="en-US"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kern="1200">
                <a:solidFill>
                  <a:schemeClr val="tx1"/>
                </a:solidFill>
                <a:effectLst/>
                <a:latin typeface="+mn-lt"/>
                <a:ea typeface="+mn-ea"/>
                <a:cs typeface="+mn-cs"/>
              </a:rPr>
              <a:t>Your mentor should</a:t>
            </a:r>
            <a:r>
              <a:rPr lang="en-US" sz="1200" kern="1200" baseline="0">
                <a:solidFill>
                  <a:schemeClr val="tx1"/>
                </a:solidFill>
                <a:effectLst/>
                <a:latin typeface="+mn-lt"/>
                <a:ea typeface="+mn-ea"/>
                <a:cs typeface="+mn-cs"/>
              </a:rPr>
              <a:t> be able to recommend committee members.</a:t>
            </a:r>
          </a:p>
          <a:p>
            <a:pPr>
              <a:spcBef>
                <a:spcPts val="0"/>
              </a:spcBef>
            </a:pPr>
            <a:endParaRPr lang="en-US" sz="1200" kern="1200">
              <a:solidFill>
                <a:schemeClr val="tx1"/>
              </a:solidFill>
              <a:effectLst/>
              <a:latin typeface="+mn-lt"/>
              <a:ea typeface="+mn-ea"/>
              <a:cs typeface="+mn-cs"/>
            </a:endParaRPr>
          </a:p>
          <a:p>
            <a:pPr>
              <a:spcBef>
                <a:spcPts val="0"/>
              </a:spcBef>
            </a:pPr>
            <a:r>
              <a:rPr lang="en-US" sz="1200" kern="1200">
                <a:solidFill>
                  <a:schemeClr val="tx1"/>
                </a:solidFill>
                <a:effectLst/>
                <a:latin typeface="+mn-lt"/>
                <a:ea typeface="+mn-ea"/>
                <a:cs typeface="+mn-cs"/>
              </a:rPr>
              <a:t>How do you</a:t>
            </a:r>
            <a:r>
              <a:rPr lang="en-US" sz="1200" kern="1200" baseline="0">
                <a:solidFill>
                  <a:schemeClr val="tx1"/>
                </a:solidFill>
                <a:effectLst/>
                <a:latin typeface="+mn-lt"/>
                <a:ea typeface="+mn-ea"/>
                <a:cs typeface="+mn-cs"/>
              </a:rPr>
              <a:t> decide on the number of members</a:t>
            </a:r>
            <a:r>
              <a:rPr lang="en-US" sz="1200" kern="1200">
                <a:solidFill>
                  <a:schemeClr val="tx1"/>
                </a:solidFill>
                <a:effectLst/>
                <a:latin typeface="+mn-lt"/>
                <a:ea typeface="+mn-ea"/>
                <a:cs typeface="+mn-cs"/>
              </a:rPr>
              <a:t>?  There are a number of academic and logistical considerations:</a:t>
            </a:r>
          </a:p>
          <a:p>
            <a:pPr marL="0" indent="0">
              <a:spcBef>
                <a:spcPts val="0"/>
              </a:spcBef>
              <a:buFontTx/>
              <a:buNone/>
            </a:pPr>
            <a:r>
              <a:rPr lang="en-US" sz="1200" kern="1200">
                <a:solidFill>
                  <a:schemeClr val="tx1"/>
                </a:solidFill>
                <a:effectLst/>
                <a:latin typeface="+mn-lt"/>
                <a:ea typeface="+mn-ea"/>
                <a:cs typeface="+mn-cs"/>
              </a:rPr>
              <a:t>- If you have many committee members and one cannot attend, you may be able to defend as scheduled without replacing that member.</a:t>
            </a:r>
          </a:p>
          <a:p>
            <a:pPr>
              <a:spcBef>
                <a:spcPts val="0"/>
              </a:spcBef>
            </a:pPr>
            <a:r>
              <a:rPr lang="en-US" sz="1200" kern="1200">
                <a:solidFill>
                  <a:schemeClr val="tx1"/>
                </a:solidFill>
                <a:effectLst/>
                <a:latin typeface="+mn-lt"/>
                <a:ea typeface="+mn-ea"/>
                <a:cs typeface="+mn-cs"/>
              </a:rPr>
              <a:t> -On the other hand, the more members you have, the harder it is to schedule meetings and a defense.</a:t>
            </a:r>
          </a:p>
          <a:p>
            <a:r>
              <a:rPr lang="en-US" sz="1200" kern="1200">
                <a:solidFill>
                  <a:schemeClr val="tx1"/>
                </a:solidFill>
                <a:effectLst/>
                <a:latin typeface="+mn-lt"/>
                <a:ea typeface="+mn-ea"/>
                <a:cs typeface="+mn-cs"/>
              </a:rPr>
              <a:t> </a:t>
            </a:r>
            <a:endParaRPr lang="en-US" sz="1200" kern="1200" baseline="0">
              <a:solidFill>
                <a:schemeClr val="tx1"/>
              </a:solidFill>
              <a:effectLst/>
              <a:latin typeface="+mn-lt"/>
              <a:ea typeface="+mn-ea"/>
              <a:cs typeface="+mn-cs"/>
            </a:endParaRPr>
          </a:p>
          <a:p>
            <a:r>
              <a:rPr lang="en-US" sz="1200" kern="1200">
                <a:solidFill>
                  <a:schemeClr val="tx1"/>
                </a:solidFill>
                <a:effectLst/>
                <a:latin typeface="+mn-lt"/>
                <a:ea typeface="+mn-ea"/>
                <a:cs typeface="+mn-cs"/>
              </a:rPr>
              <a:t>In addition to an appointment in the School of Medicine, Social Work, Nursing, Pharmacy, or Dentistry, faculty must have a separate appointment in the Graduate School.  We also recognize Graduate faculty from UMBC, and in most cases, College Park.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There are two faculty statuses:  “Regular” and “Associate.”  The biggest difference is that Regular members can mentor PhD students and serve on committees and Associate members can only serve on committees.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If your outside committee member is not a UMB/UMBC Graduate Faculty member, you must submit his/her CV with the Nomination form.  Most outside committee members should be faculty members at other institutions or senior level scientists and scholars in academia and industry.  Postdocs may not serve on committees.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 this form, you will also designate your chair and two other committee members to read your thesis.  The ‘readers’ are the members who will certify that your thesis is ready to defend at least two weeks before your defense date.  You should choose members who will be able to read the entire thesis beforehand, (probably those who may recommend the most changes) and who will be available to sign the form. </a:t>
            </a:r>
          </a:p>
          <a:p>
            <a:r>
              <a:rPr lang="en-US" sz="1200" kern="120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 School of Graduate Studies will review the form and appoint one of your members to be the “Dean’s Representative” to oversee your defense.  That member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will</a:t>
            </a:r>
            <a:r>
              <a:rPr lang="en-US" sz="1200" kern="1200" baseline="0">
                <a:solidFill>
                  <a:schemeClr val="tx1"/>
                </a:solidFill>
                <a:effectLst/>
                <a:latin typeface="+mn-lt"/>
                <a:ea typeface="+mn-ea"/>
                <a:cs typeface="+mn-cs"/>
              </a:rPr>
              <a:t> be notified by Records &amp; Registration.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Lastly, the defense date you propose on this form is an approximation.  If it changes, there is no need</a:t>
            </a:r>
            <a:r>
              <a:rPr lang="en-US" sz="1200" kern="1200" baseline="0">
                <a:solidFill>
                  <a:schemeClr val="tx1"/>
                </a:solidFill>
                <a:effectLst/>
                <a:latin typeface="+mn-lt"/>
                <a:ea typeface="+mn-ea"/>
                <a:cs typeface="+mn-cs"/>
              </a:rPr>
              <a:t> to inform us at this time.  Just be sure to submit remaining forms on time</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Again, this step should already be complete for PhD students graduating in the Spring semester.  </a:t>
            </a:r>
          </a:p>
          <a:p>
            <a:r>
              <a:rPr lang="en-US" sz="1200" kern="1200">
                <a:solidFill>
                  <a:schemeClr val="tx1"/>
                </a:solidFill>
                <a:effectLst/>
                <a:latin typeface="+mn-lt"/>
                <a:ea typeface="+mn-ea"/>
                <a:cs typeface="+mn-cs"/>
              </a:rPr>
              <a:t> </a:t>
            </a:r>
          </a:p>
          <a:p>
            <a:pPr>
              <a:spcBef>
                <a:spcPts val="0"/>
              </a:spcBef>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8</a:t>
            </a:fld>
            <a:endParaRPr lang="en-US"/>
          </a:p>
        </p:txBody>
      </p:sp>
    </p:spTree>
    <p:extLst>
      <p:ext uri="{BB962C8B-B14F-4D97-AF65-F5344CB8AC3E}">
        <p14:creationId xmlns:p14="http://schemas.microsoft.com/office/powerpoint/2010/main" val="393919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There is a list Graduate Faculty members on our website in order to be able to determine who is regular and who is associate level for the nomination of committee form.</a:t>
            </a:r>
          </a:p>
          <a:p>
            <a:endParaRPr lang="en-US"/>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9</a:t>
            </a:fld>
            <a:endParaRPr lang="en-US"/>
          </a:p>
        </p:txBody>
      </p:sp>
    </p:spTree>
    <p:extLst>
      <p:ext uri="{BB962C8B-B14F-4D97-AF65-F5344CB8AC3E}">
        <p14:creationId xmlns:p14="http://schemas.microsoft.com/office/powerpoint/2010/main" val="4250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273391BE-C5A1-4DE7-AE11-E55223D951D2}" type="datetimeFigureOut">
              <a:rPr lang="en-US"/>
              <a:pPr>
                <a:defRPr/>
              </a:pPr>
              <a:t>12/16/2025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BA8A49E-B349-4830-AB4D-5D3319CB02D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3174545-2AFA-4ABA-9B12-E1CC27BCF6DE}" type="datetimeFigureOut">
              <a:rPr lang="en-US"/>
              <a:pPr>
                <a:defRPr/>
              </a:pPr>
              <a:t>12/16/2025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A9BE02-9007-49E0-87A0-511C56416C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04D5EB8-47CF-4AB2-AC2C-319B8C188AE5}" type="datetimeFigureOut">
              <a:rPr lang="en-US"/>
              <a:pPr>
                <a:defRPr/>
              </a:pPr>
              <a:t>12/16/2025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316B3-B1A4-4068-BB99-C77F7614B2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4C62AC2-2558-47E5-8C9B-1E77F9B42C83}" type="datetimeFigureOut">
              <a:rPr lang="en-US"/>
              <a:pPr>
                <a:defRPr/>
              </a:pPr>
              <a:t>12/16/2025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9E6801B-84E8-46CC-A63F-12C64AA407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17668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17319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18589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3429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1981200"/>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E9C03F76-A9FF-42D3-ABBA-66BD084B25F0}" type="datetimeFigureOut">
              <a:rPr lang="en-US"/>
              <a:pPr>
                <a:defRPr/>
              </a:pPr>
              <a:t>12/16/2025</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F8422374-56EC-4BD2-AC1F-DABD020954F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0BC39B8-E5DE-4807-ADFA-EDADC7C60376}" type="datetimeFigureOut">
              <a:rPr lang="en-US"/>
              <a:pPr>
                <a:defRPr/>
              </a:pPr>
              <a:t>12/16/2025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06E8376-7C9E-4987-9364-4B0B628E60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6ED9E06A-23E0-4C2C-BE42-476C28BA2559}" type="datetimeFigureOut">
              <a:rPr lang="en-US"/>
              <a:pPr>
                <a:defRPr/>
              </a:pPr>
              <a:t>12/16/2025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015793E-7E46-4432-81FD-C250262603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00D6178A-7B0A-402C-8139-F4B68F27DA7E}" type="datetimeFigureOut">
              <a:rPr lang="en-US"/>
              <a:pPr>
                <a:defRPr/>
              </a:pPr>
              <a:t>12/16/2025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6E20341-9081-4403-84DB-7AFADA8C36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07729E3-B7AA-40D4-B59D-AF120D1EF7E3}" type="datetimeFigureOut">
              <a:rPr lang="en-US"/>
              <a:pPr>
                <a:defRPr/>
              </a:pPr>
              <a:t>12/16/2025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34679BF-CF2D-438E-83C7-69AD6272A2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7B7656D-90D1-4727-855A-0289E12DFF3B}" type="datetimeFigureOut">
              <a:rPr lang="en-US"/>
              <a:pPr>
                <a:defRPr/>
              </a:pPr>
              <a:t>12/16/2025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7101DB4-39D9-460A-AAF7-F56EE897AC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p>
        </p:txBody>
      </p:sp>
      <p:sp>
        <p:nvSpPr>
          <p:cNvPr id="8" name="Date Placeholder 4"/>
          <p:cNvSpPr>
            <a:spLocks noGrp="1"/>
          </p:cNvSpPr>
          <p:nvPr>
            <p:ph type="dt" sz="half" idx="10"/>
          </p:nvPr>
        </p:nvSpPr>
        <p:spPr/>
        <p:txBody>
          <a:bodyPr/>
          <a:lstStyle>
            <a:lvl1pPr>
              <a:defRPr/>
            </a:lvl1pPr>
          </a:lstStyle>
          <a:p>
            <a:pPr>
              <a:defRPr/>
            </a:pPr>
            <a:fld id="{F0940825-CF85-400D-B5B9-35C0244DA6D2}" type="datetimeFigureOut">
              <a:rPr lang="en-US"/>
              <a:pPr>
                <a:defRPr/>
              </a:pPr>
              <a:t>12/16/2025</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1B4898D-5264-4A5B-BE4B-898D47A34E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74B9E481-7E2C-4CF9-BEC5-91D89CB0BB1E}" type="datetimeFigureOut">
              <a:rPr lang="en-US"/>
              <a:pPr>
                <a:defRPr/>
              </a:pPr>
              <a:t>12/16/2025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68163349-66F8-4903-A4C6-DD52B8CEBA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1" r:id="rId2"/>
    <p:sldLayoutId id="2147483729" r:id="rId3"/>
    <p:sldLayoutId id="2147483722" r:id="rId4"/>
    <p:sldLayoutId id="2147483723" r:id="rId5"/>
    <p:sldLayoutId id="2147483724" r:id="rId6"/>
    <p:sldLayoutId id="2147483725" r:id="rId7"/>
    <p:sldLayoutId id="2147483730" r:id="rId8"/>
    <p:sldLayoutId id="2147483731" r:id="rId9"/>
    <p:sldLayoutId id="2147483726" r:id="rId10"/>
    <p:sldLayoutId id="214748372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0AAAD"/>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gradforms@umaryland.edu"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gradforms@umaryland.edu"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umaryland.edu/surfs/" TargetMode="External"/><Relationship Id="rId7" Type="http://schemas.openxmlformats.org/officeDocument/2006/relationships/image" Target="../media/image16.png"/><Relationship Id="rId12"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18.xml"/><Relationship Id="rId16" Type="http://schemas.openxmlformats.org/officeDocument/2006/relationships/hyperlink" Target="https://elm.umaryland.edu/graduate/" TargetMode="External"/><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19.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raduate.umaryland.edu/media/Graduate-School/Documents/Procedures-for-Examination-of-the-Doctoral-Dissertation-PDF.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graduate.umaryland.edu/media/Graduate-School/Documents/Graduation-and-Degree-Certification/Procedures-for-Examination-of-the-Master's-Thesi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raduate.umaryland.edu/form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orcid.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graduate.umaryland.edu/media/Graduate-School/Documents/verif_info.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1A_1D331F5F.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mailto:egole001@umaryland.edu" TargetMode="External"/><Relationship Id="rId3" Type="http://schemas.openxmlformats.org/officeDocument/2006/relationships/hyperlink" Target="http://graduate.umaryland.edu/" TargetMode="External"/><Relationship Id="rId7" Type="http://schemas.openxmlformats.org/officeDocument/2006/relationships/hyperlink" Target="mailto:gradforms@umaryland.edu"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outlook.office.com/book/gradforms2@umbcits.onmicrosoft.com/?ismsaljsauthenabled" TargetMode="External"/><Relationship Id="rId5" Type="http://schemas.openxmlformats.org/officeDocument/2006/relationships/hyperlink" Target="https://www.graduate.umaryland.edu/academics/student-resources/for-graduating-students/graduation-deadlines/" TargetMode="External"/><Relationship Id="rId4" Type="http://schemas.openxmlformats.org/officeDocument/2006/relationships/hyperlink" Target="https://www.graduate.umaryland.edu/forms/" TargetMode="External"/><Relationship Id="rId9" Type="http://schemas.openxmlformats.org/officeDocument/2006/relationships/hyperlink" Target="mailto:cknapp@umarylan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hyperlink" Target="mailto:egole001@umaryland.edu"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graduation gowns&#10;&#10;Description automatically generated">
            <a:extLst>
              <a:ext uri="{FF2B5EF4-FFF2-40B4-BE49-F238E27FC236}">
                <a16:creationId xmlns:a16="http://schemas.microsoft.com/office/drawing/2014/main" id="{BD905D69-DB89-F34D-1EE3-90A3B50E6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23178" y="6248399"/>
            <a:ext cx="114302" cy="76201"/>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group of people in graduation gowns&#10;&#10;Description automatically generated">
            <a:extLst>
              <a:ext uri="{FF2B5EF4-FFF2-40B4-BE49-F238E27FC236}">
                <a16:creationId xmlns:a16="http://schemas.microsoft.com/office/drawing/2014/main" id="{3E75B6F3-0850-F6FA-6F41-EA478E4AC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402" y="6229739"/>
            <a:ext cx="114300" cy="76200"/>
          </a:xfrm>
          <a:prstGeom prst="rect">
            <a:avLst/>
          </a:prstGeom>
          <a:ln w="228600" cap="sq" cmpd="thickThin">
            <a:solidFill>
              <a:srgbClr val="000000"/>
            </a:solidFill>
            <a:prstDash val="solid"/>
            <a:miter lim="800000"/>
          </a:ln>
          <a:effectLst>
            <a:innerShdw blurRad="76200">
              <a:srgbClr val="000000"/>
            </a:innerShdw>
          </a:effectLst>
        </p:spPr>
      </p:pic>
      <p:sp>
        <p:nvSpPr>
          <p:cNvPr id="6147" name="Title 1"/>
          <p:cNvSpPr>
            <a:spLocks noGrp="1"/>
          </p:cNvSpPr>
          <p:nvPr>
            <p:ph type="ctrTitle"/>
          </p:nvPr>
        </p:nvSpPr>
        <p:spPr>
          <a:xfrm>
            <a:off x="457200" y="1506538"/>
            <a:ext cx="8229600" cy="1470025"/>
          </a:xfrm>
        </p:spPr>
        <p:txBody>
          <a:bodyPr/>
          <a:lstStyle/>
          <a:p>
            <a:pPr eaLnBrk="1" hangingPunct="1"/>
            <a:r>
              <a:t>Preparing for Graduation</a:t>
            </a:r>
          </a:p>
        </p:txBody>
      </p:sp>
      <p:pic>
        <p:nvPicPr>
          <p:cNvPr id="5" name="Picture 4" descr="A group of people in graduation gowns&#10;&#10;Description automatically generated">
            <a:extLst>
              <a:ext uri="{FF2B5EF4-FFF2-40B4-BE49-F238E27FC236}">
                <a16:creationId xmlns:a16="http://schemas.microsoft.com/office/drawing/2014/main" id="{60A239DA-61AB-EADD-F76C-72782E8B6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300" y="3429000"/>
            <a:ext cx="4343400" cy="2895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6E019-D7BA-2D4F-702F-B8B337F1575A}"/>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C8304553-1973-A9D2-B5D5-4D073E5DBF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a:extLst>
              <a:ext uri="{FF2B5EF4-FFF2-40B4-BE49-F238E27FC236}">
                <a16:creationId xmlns:a16="http://schemas.microsoft.com/office/drawing/2014/main" id="{99F680B9-8D05-B8EB-B0B1-23943857BED8}"/>
              </a:ext>
            </a:extLst>
          </p:cNvPr>
          <p:cNvSpPr>
            <a:spLocks noGrp="1"/>
          </p:cNvSpPr>
          <p:nvPr>
            <p:ph type="title"/>
          </p:nvPr>
        </p:nvSpPr>
        <p:spPr>
          <a:xfrm>
            <a:off x="722313" y="1051055"/>
            <a:ext cx="5983287" cy="653920"/>
          </a:xfrm>
        </p:spPr>
        <p:txBody>
          <a:bodyPr/>
          <a:lstStyle/>
          <a:p>
            <a:pPr eaLnBrk="1" hangingPunct="1"/>
            <a:r>
              <a:rPr lang="en-US"/>
              <a:t>Timeline to Defense</a:t>
            </a:r>
          </a:p>
        </p:txBody>
      </p:sp>
      <p:sp>
        <p:nvSpPr>
          <p:cNvPr id="7" name="Rectangle 6">
            <a:extLst>
              <a:ext uri="{FF2B5EF4-FFF2-40B4-BE49-F238E27FC236}">
                <a16:creationId xmlns:a16="http://schemas.microsoft.com/office/drawing/2014/main" id="{E6E69050-ED13-9CCB-E0E9-10BB258181A9}"/>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AD1750-488B-7D36-7C1F-6EB1F14F54C0}"/>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9C1A49-58FB-AF55-1EB0-E5E96E98D390}"/>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1FDB45-518B-6FB7-1A5A-55BE818D4C5B}"/>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2B9E28-372A-0A55-7AFF-A8E97492E2E3}"/>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CADC78-6F61-707F-9FC5-DA5E63E22F58}"/>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961AF9-5490-B8D0-9928-5CE7FE5618C9}"/>
              </a:ext>
            </a:extLst>
          </p:cNvPr>
          <p:cNvSpPr/>
          <p:nvPr/>
        </p:nvSpPr>
        <p:spPr>
          <a:xfrm rot="5400000">
            <a:off x="3655353"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57C67D-736E-6623-CB86-39707ED94749}"/>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A0B254-1F80-E152-B75C-7889643701C0}"/>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1B521D-6C22-0A16-432C-1BC824D39C6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89B1F9F-27A7-7AC0-2A68-EECBDA507AC2}"/>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E6D9F1-594E-0DD7-76D0-36D62461EF0D}"/>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5C337F-79C9-D391-C7A9-F4A519E792AA}"/>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9B1D499-8E8A-55A2-EABC-62C1B373DE35}"/>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1405E38-3A02-13A5-FC0C-FC8CC0E9333A}"/>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482D05-A840-729B-245C-8BE063BF3CAD}"/>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719B3D5-8440-E2BC-66DF-918CAE202E66}"/>
              </a:ext>
            </a:extLst>
          </p:cNvPr>
          <p:cNvSpPr/>
          <p:nvPr/>
        </p:nvSpPr>
        <p:spPr>
          <a:xfrm>
            <a:off x="3553179" y="257687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FF31F3-17AB-E78A-0604-FFF7CBA70FF6}"/>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B1CDAEF-149D-3484-5311-D05331AD834A}"/>
              </a:ext>
            </a:extLst>
          </p:cNvPr>
          <p:cNvSpPr/>
          <p:nvPr/>
        </p:nvSpPr>
        <p:spPr>
          <a:xfrm>
            <a:off x="1968760" y="2570816"/>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A4C72A5C-CA9B-F60F-6269-AA04B8B4F1A4}"/>
              </a:ext>
            </a:extLst>
          </p:cNvPr>
          <p:cNvSpPr txBox="1">
            <a:spLocks/>
          </p:cNvSpPr>
          <p:nvPr/>
        </p:nvSpPr>
        <p:spPr>
          <a:xfrm>
            <a:off x="6705600" y="4498345"/>
            <a:ext cx="218660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Announcement of Defense</a:t>
            </a:r>
          </a:p>
          <a:p>
            <a:pPr algn="ctr"/>
            <a:endParaRPr lang="en-US">
              <a:latin typeface="Georgia" panose="02040502050405020303" pitchFamily="18" charset="0"/>
              <a:cs typeface="Aparajita" panose="020B0502040204020203" pitchFamily="18" charset="0"/>
            </a:endParaRPr>
          </a:p>
          <a:p>
            <a:pPr algn="ctr"/>
            <a:r>
              <a:rPr lang="en-US">
                <a:latin typeface="Georgia" panose="02040502050405020303" pitchFamily="18" charset="0"/>
                <a:cs typeface="Aparajita" panose="020B0502040204020203" pitchFamily="18" charset="0"/>
              </a:rPr>
              <a:t>Certification of completion of the Dissertation/Thesis</a:t>
            </a:r>
          </a:p>
        </p:txBody>
      </p:sp>
      <p:sp>
        <p:nvSpPr>
          <p:cNvPr id="7172" name="Content Placeholder 55">
            <a:extLst>
              <a:ext uri="{FF2B5EF4-FFF2-40B4-BE49-F238E27FC236}">
                <a16:creationId xmlns:a16="http://schemas.microsoft.com/office/drawing/2014/main" id="{83F91248-4A8C-0A0E-47D8-A11410622318}"/>
              </a:ext>
            </a:extLst>
          </p:cNvPr>
          <p:cNvSpPr txBox="1">
            <a:spLocks/>
          </p:cNvSpPr>
          <p:nvPr/>
        </p:nvSpPr>
        <p:spPr>
          <a:xfrm>
            <a:off x="5063685" y="4498345"/>
            <a:ext cx="169535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Fulfillment of Course Requirements (Feb 3), SURFS diploma application (Feb 13)</a:t>
            </a:r>
          </a:p>
        </p:txBody>
      </p:sp>
      <p:sp>
        <p:nvSpPr>
          <p:cNvPr id="7178" name="Content Placeholder 55">
            <a:extLst>
              <a:ext uri="{FF2B5EF4-FFF2-40B4-BE49-F238E27FC236}">
                <a16:creationId xmlns:a16="http://schemas.microsoft.com/office/drawing/2014/main" id="{0757F66E-833C-1929-8998-1450C851CDA3}"/>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09712A58-6D5B-06E5-1ADE-7C9BC816DB37}"/>
              </a:ext>
            </a:extLst>
          </p:cNvPr>
          <p:cNvSpPr txBox="1">
            <a:spLocks/>
          </p:cNvSpPr>
          <p:nvPr/>
        </p:nvSpPr>
        <p:spPr>
          <a:xfrm>
            <a:off x="1600200" y="4498345"/>
            <a:ext cx="1739243" cy="204667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C396FBF6-4B2C-4E9D-A539-66F9F188403A}"/>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 / 6MO Prior</a:t>
            </a:r>
          </a:p>
        </p:txBody>
      </p:sp>
      <p:sp>
        <p:nvSpPr>
          <p:cNvPr id="7183" name="Content Placeholder 55">
            <a:extLst>
              <a:ext uri="{FF2B5EF4-FFF2-40B4-BE49-F238E27FC236}">
                <a16:creationId xmlns:a16="http://schemas.microsoft.com/office/drawing/2014/main" id="{0CFAACAE-CFFD-E1AD-8549-1FAE1578A3F3}"/>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195F40EF-ADCB-C6D3-F184-4AD8315940A0}"/>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1Y Prior</a:t>
            </a:r>
          </a:p>
        </p:txBody>
      </p:sp>
      <p:sp>
        <p:nvSpPr>
          <p:cNvPr id="7231" name="Rectangle 7230">
            <a:extLst>
              <a:ext uri="{FF2B5EF4-FFF2-40B4-BE49-F238E27FC236}">
                <a16:creationId xmlns:a16="http://schemas.microsoft.com/office/drawing/2014/main" id="{2E112548-B950-3BA9-EDF5-2C4AC556C1FB}"/>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E0516484-F377-4CFD-D0BC-35CDA21D0AED}"/>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7A8F84AB-D220-3D8D-BB35-75EE578041D7}"/>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1613B8FA-475C-9DB2-EFA3-252697634C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54090" y="2709629"/>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39" name="Content Placeholder 49">
            <a:extLst>
              <a:ext uri="{FF2B5EF4-FFF2-40B4-BE49-F238E27FC236}">
                <a16:creationId xmlns:a16="http://schemas.microsoft.com/office/drawing/2014/main" id="{7FCAC600-07A7-434E-98B2-5D077D4F33B7}"/>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6MO Prior</a:t>
            </a:r>
          </a:p>
        </p:txBody>
      </p:sp>
      <p:pic>
        <p:nvPicPr>
          <p:cNvPr id="7242" name="Picture 7241">
            <a:extLst>
              <a:ext uri="{FF2B5EF4-FFF2-40B4-BE49-F238E27FC236}">
                <a16:creationId xmlns:a16="http://schemas.microsoft.com/office/drawing/2014/main" id="{0C2D73B7-6338-5B95-4806-98B820F3CD96}"/>
              </a:ext>
            </a:extLst>
          </p:cNvPr>
          <p:cNvPicPr>
            <a:picLocks noChangeAspect="1"/>
          </p:cNvPicPr>
          <p:nvPr/>
        </p:nvPicPr>
        <p:blipFill rotWithShape="1">
          <a:blip r:embed="rId5"/>
          <a:srcRect l="29145" t="18079" r="39155" b="10000"/>
          <a:stretch/>
        </p:blipFill>
        <p:spPr>
          <a:xfrm>
            <a:off x="511718" y="2739412"/>
            <a:ext cx="384092" cy="490690"/>
          </a:xfrm>
          <a:prstGeom prst="rect">
            <a:avLst/>
          </a:prstGeom>
          <a:ln>
            <a:solidFill>
              <a:schemeClr val="tx1"/>
            </a:solidFill>
          </a:ln>
        </p:spPr>
      </p:pic>
      <p:pic>
        <p:nvPicPr>
          <p:cNvPr id="7243" name="Picture 7242">
            <a:extLst>
              <a:ext uri="{FF2B5EF4-FFF2-40B4-BE49-F238E27FC236}">
                <a16:creationId xmlns:a16="http://schemas.microsoft.com/office/drawing/2014/main" id="{6EC8FBF9-C3C2-5282-675A-F6B58943E81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3632988" y="2656992"/>
            <a:ext cx="614054" cy="621197"/>
          </a:xfrm>
          <a:prstGeom prst="rect">
            <a:avLst/>
          </a:prstGeom>
        </p:spPr>
      </p:pic>
      <p:pic>
        <p:nvPicPr>
          <p:cNvPr id="2" name="Picture 1">
            <a:extLst>
              <a:ext uri="{FF2B5EF4-FFF2-40B4-BE49-F238E27FC236}">
                <a16:creationId xmlns:a16="http://schemas.microsoft.com/office/drawing/2014/main" id="{0C0BA999-9AD6-255B-32D6-EA803472C19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86D63A3C-1B27-2F3A-761B-6EDC391B4BB0}"/>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CEC39D9D-80FF-ADA9-CEBD-260B34230328}"/>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FB0E2B-BA19-4B91-4E5A-22D032508D37}"/>
              </a:ext>
            </a:extLst>
          </p:cNvPr>
          <p:cNvPicPr>
            <a:picLocks noChangeAspect="1"/>
          </p:cNvPicPr>
          <p:nvPr/>
        </p:nvPicPr>
        <p:blipFill rotWithShape="1">
          <a:blip r:embed="rId12"/>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F9904CE3-88A8-2858-0869-DF9A7E3C1CF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F1E0C2BD-D498-50B0-6236-667F74FE7B1F}"/>
              </a:ext>
            </a:extLst>
          </p:cNvPr>
          <p:cNvPicPr>
            <a:picLocks noChangeAspect="1"/>
          </p:cNvPicPr>
          <p:nvPr/>
        </p:nvPicPr>
        <p:blipFill rotWithShape="1">
          <a:blip r:embed="rId14"/>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CE83DF18-F87F-3F52-13AD-03A8F36BA8BE}"/>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February</a:t>
            </a:r>
          </a:p>
        </p:txBody>
      </p:sp>
      <p:sp>
        <p:nvSpPr>
          <p:cNvPr id="7168" name="Content Placeholder 49">
            <a:extLst>
              <a:ext uri="{FF2B5EF4-FFF2-40B4-BE49-F238E27FC236}">
                <a16:creationId xmlns:a16="http://schemas.microsoft.com/office/drawing/2014/main" id="{A9ABE359-079A-C9C6-CF95-02B8AF31EC39}"/>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2WK Prior</a:t>
            </a:r>
          </a:p>
        </p:txBody>
      </p:sp>
      <p:sp>
        <p:nvSpPr>
          <p:cNvPr id="31" name="Arrow: Right 30">
            <a:extLst>
              <a:ext uri="{FF2B5EF4-FFF2-40B4-BE49-F238E27FC236}">
                <a16:creationId xmlns:a16="http://schemas.microsoft.com/office/drawing/2014/main" id="{95BB34B2-6751-D203-E35A-B01B9F4EECBD}"/>
              </a:ext>
            </a:extLst>
          </p:cNvPr>
          <p:cNvSpPr/>
          <p:nvPr/>
        </p:nvSpPr>
        <p:spPr>
          <a:xfrm>
            <a:off x="172752"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172">
            <a:extLst>
              <a:ext uri="{FF2B5EF4-FFF2-40B4-BE49-F238E27FC236}">
                <a16:creationId xmlns:a16="http://schemas.microsoft.com/office/drawing/2014/main" id="{A44AF729-BBCC-03D6-868A-84D42A70DA68}"/>
              </a:ext>
            </a:extLst>
          </p:cNvPr>
          <p:cNvSpPr/>
          <p:nvPr/>
        </p:nvSpPr>
        <p:spPr>
          <a:xfrm rot="5400000">
            <a:off x="2062674" y="3555648"/>
            <a:ext cx="600637"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94898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239" grpId="0"/>
      <p:bldP spid="29" grpId="0"/>
      <p:bldP spid="71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22313" y="1051055"/>
            <a:ext cx="5983287" cy="653920"/>
          </a:xfrm>
        </p:spPr>
        <p:txBody>
          <a:bodyPr/>
          <a:lstStyle/>
          <a:p>
            <a:pPr eaLnBrk="1" hangingPunct="1"/>
            <a:r>
              <a:rPr lang="en-US"/>
              <a:t>Registration and SURFS graduation preparations</a:t>
            </a:r>
          </a:p>
        </p:txBody>
      </p:sp>
      <p:sp>
        <p:nvSpPr>
          <p:cNvPr id="7" name="Rectangle 6">
            <a:extLst>
              <a:ext uri="{FF2B5EF4-FFF2-40B4-BE49-F238E27FC236}">
                <a16:creationId xmlns:a16="http://schemas.microsoft.com/office/drawing/2014/main" id="{A1F77DF9-8DAD-FADD-195F-DD3E96359B5C}"/>
              </a:ext>
            </a:extLst>
          </p:cNvPr>
          <p:cNvSpPr/>
          <p:nvPr/>
        </p:nvSpPr>
        <p:spPr>
          <a:xfrm>
            <a:off x="-1176810" y="3498880"/>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25A731-B4C4-707A-758A-793024121C03}"/>
              </a:ext>
            </a:extLst>
          </p:cNvPr>
          <p:cNvSpPr/>
          <p:nvPr/>
        </p:nvSpPr>
        <p:spPr>
          <a:xfrm>
            <a:off x="9213846" y="3798498"/>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8CEF23-FCC1-CB30-515C-CE96552C810F}"/>
              </a:ext>
            </a:extLst>
          </p:cNvPr>
          <p:cNvSpPr/>
          <p:nvPr/>
        </p:nvSpPr>
        <p:spPr>
          <a:xfrm>
            <a:off x="4108852" y="8215884"/>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FC5F7F-496E-7804-273D-6D38F5EA936C}"/>
              </a:ext>
            </a:extLst>
          </p:cNvPr>
          <p:cNvSpPr/>
          <p:nvPr/>
        </p:nvSpPr>
        <p:spPr>
          <a:xfrm>
            <a:off x="10362929" y="3798498"/>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5FC3C9-E966-D6F8-33CC-47518826288D}"/>
              </a:ext>
            </a:extLst>
          </p:cNvPr>
          <p:cNvSpPr/>
          <p:nvPr/>
        </p:nvSpPr>
        <p:spPr>
          <a:xfrm>
            <a:off x="-2292873" y="3498880"/>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2047176" y="322019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931113" y="318426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9459543" y="3483887"/>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10727846" y="357547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4354549" y="7901273"/>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2A373E-D4B4-1912-9DA2-D2BD015C5F97}"/>
              </a:ext>
            </a:extLst>
          </p:cNvPr>
          <p:cNvSpPr/>
          <p:nvPr/>
        </p:nvSpPr>
        <p:spPr>
          <a:xfrm>
            <a:off x="-1802400" y="3588540"/>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2ED9E1-64EB-EBB6-E4E6-184F0322FC3A}"/>
              </a:ext>
            </a:extLst>
          </p:cNvPr>
          <p:cNvSpPr/>
          <p:nvPr/>
        </p:nvSpPr>
        <p:spPr>
          <a:xfrm>
            <a:off x="-686337" y="3588540"/>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735157-763D-F38A-175E-903D9CE57FF0}"/>
              </a:ext>
            </a:extLst>
          </p:cNvPr>
          <p:cNvSpPr/>
          <p:nvPr/>
        </p:nvSpPr>
        <p:spPr>
          <a:xfrm>
            <a:off x="4599325" y="8305544"/>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7D0170-DF01-BDCB-F99F-23524675C150}"/>
              </a:ext>
            </a:extLst>
          </p:cNvPr>
          <p:cNvSpPr/>
          <p:nvPr/>
        </p:nvSpPr>
        <p:spPr>
          <a:xfrm>
            <a:off x="9704319" y="3888158"/>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45D925-3A7B-8FF5-1BFE-7AD6E270B1EC}"/>
              </a:ext>
            </a:extLst>
          </p:cNvPr>
          <p:cNvSpPr/>
          <p:nvPr/>
        </p:nvSpPr>
        <p:spPr>
          <a:xfrm>
            <a:off x="10855496" y="3888158"/>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ADE819C-0187-E1FD-A8FC-9B7C2B3F204E}"/>
              </a:ext>
            </a:extLst>
          </p:cNvPr>
          <p:cNvSpPr/>
          <p:nvPr/>
        </p:nvSpPr>
        <p:spPr>
          <a:xfrm rot="19444388">
            <a:off x="10133678" y="2495556"/>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396DE8-A58A-A8B7-0805-915D9E1BB3D9}"/>
              </a:ext>
            </a:extLst>
          </p:cNvPr>
          <p:cNvSpPr/>
          <p:nvPr/>
        </p:nvSpPr>
        <p:spPr>
          <a:xfrm>
            <a:off x="9357368" y="2469189"/>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E2E37AD-A61D-7D5E-FA2C-72B5FCC133DA}"/>
              </a:ext>
            </a:extLst>
          </p:cNvPr>
          <p:cNvSpPr/>
          <p:nvPr/>
        </p:nvSpPr>
        <p:spPr>
          <a:xfrm>
            <a:off x="4252374" y="6886575"/>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F3E602-0333-A658-30B3-9CADA846D48A}"/>
              </a:ext>
            </a:extLst>
          </p:cNvPr>
          <p:cNvSpPr/>
          <p:nvPr/>
        </p:nvSpPr>
        <p:spPr>
          <a:xfrm>
            <a:off x="-2149351" y="216957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977C1EB-4C99-57C5-295B-DE1D25B16C83}"/>
              </a:ext>
            </a:extLst>
          </p:cNvPr>
          <p:cNvSpPr/>
          <p:nvPr/>
        </p:nvSpPr>
        <p:spPr>
          <a:xfrm>
            <a:off x="-1033288" y="216957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10369282" y="5558254"/>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Announcement of Defense</a:t>
            </a:r>
          </a:p>
          <a:p>
            <a:endParaRPr lang="en-US"/>
          </a:p>
          <a:p>
            <a:r>
              <a:rPr lang="en-US"/>
              <a:t>Certification of Thesis</a:t>
            </a:r>
          </a:p>
        </p:txBody>
      </p:sp>
      <p:sp>
        <p:nvSpPr>
          <p:cNvPr id="31" name="Content Placeholder 49">
            <a:extLst>
              <a:ext uri="{FF2B5EF4-FFF2-40B4-BE49-F238E27FC236}">
                <a16:creationId xmlns:a16="http://schemas.microsoft.com/office/drawing/2014/main" id="{91280AE4-9D57-2832-C4F4-E7F0952278D0}"/>
              </a:ext>
            </a:extLst>
          </p:cNvPr>
          <p:cNvSpPr txBox="1">
            <a:spLocks/>
          </p:cNvSpPr>
          <p:nvPr/>
        </p:nvSpPr>
        <p:spPr>
          <a:xfrm>
            <a:off x="10376864" y="4922933"/>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9220199" y="5558254"/>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Diploma Application</a:t>
            </a:r>
          </a:p>
        </p:txBody>
      </p:sp>
      <p:sp>
        <p:nvSpPr>
          <p:cNvPr id="7173" name="Content Placeholder 49">
            <a:extLst>
              <a:ext uri="{FF2B5EF4-FFF2-40B4-BE49-F238E27FC236}">
                <a16:creationId xmlns:a16="http://schemas.microsoft.com/office/drawing/2014/main" id="{6F2CFF7B-4426-499A-B8B2-3D6E34A7BA41}"/>
              </a:ext>
            </a:extLst>
          </p:cNvPr>
          <p:cNvSpPr txBox="1">
            <a:spLocks/>
          </p:cNvSpPr>
          <p:nvPr/>
        </p:nvSpPr>
        <p:spPr>
          <a:xfrm>
            <a:off x="9227781" y="4922933"/>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581400" y="4425596"/>
            <a:ext cx="2572681" cy="143468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atin typeface="Georgia" panose="02040502050405020303" pitchFamily="18" charset="0"/>
              </a:rPr>
              <a:t>Register for Courses</a:t>
            </a:r>
          </a:p>
          <a:p>
            <a:r>
              <a:rPr lang="en-US">
                <a:latin typeface="Georgia" panose="02040502050405020303" pitchFamily="18" charset="0"/>
              </a:rPr>
              <a:t>ABGA 7 credits</a:t>
            </a:r>
          </a:p>
          <a:p>
            <a:r>
              <a:rPr lang="en-US">
                <a:latin typeface="Georgia" panose="02040502050405020303" pitchFamily="18" charset="0"/>
              </a:rPr>
              <a:t>799 2-6 credits or</a:t>
            </a:r>
          </a:p>
          <a:p>
            <a:r>
              <a:rPr lang="en-US">
                <a:latin typeface="Georgia" panose="02040502050405020303" pitchFamily="18" charset="0"/>
              </a:rPr>
              <a:t>899 2-12 credits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170457" y="526656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176810" y="4623315"/>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2286520" y="5247759"/>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700"/>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2278938" y="4623315"/>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10656919" y="3303071"/>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10780140" y="3270946"/>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10915680" y="2495556"/>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55" t="9741" r="28638" b="4894"/>
          <a:stretch/>
        </p:blipFill>
        <p:spPr bwMode="auto">
          <a:xfrm>
            <a:off x="-855868" y="228510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4"/>
          <a:stretch>
            <a:fillRect/>
          </a:stretch>
        </p:blipFill>
        <p:spPr>
          <a:xfrm>
            <a:off x="2345206" y="7696200"/>
            <a:ext cx="5983287" cy="44874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465489" y="6042891"/>
            <a:ext cx="1591911"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6 MO Prior</a:t>
            </a:r>
          </a:p>
        </p:txBody>
      </p:sp>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5"/>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6"/>
          <a:srcRect l="29145" t="18079" r="39155" b="10000"/>
          <a:stretch/>
        </p:blipFill>
        <p:spPr>
          <a:xfrm>
            <a:off x="-1954561" y="2345002"/>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3943183" y="2741457"/>
            <a:ext cx="1312283" cy="1327548"/>
          </a:xfrm>
          <a:prstGeom prst="rect">
            <a:avLst/>
          </a:prstGeom>
        </p:spPr>
      </p:pic>
      <p:sp>
        <p:nvSpPr>
          <p:cNvPr id="4" name="Arrow: Right 3">
            <a:extLst>
              <a:ext uri="{FF2B5EF4-FFF2-40B4-BE49-F238E27FC236}">
                <a16:creationId xmlns:a16="http://schemas.microsoft.com/office/drawing/2014/main" id="{34468822-4665-A184-467B-28EE82263D0E}"/>
              </a:ext>
            </a:extLst>
          </p:cNvPr>
          <p:cNvSpPr/>
          <p:nvPr/>
        </p:nvSpPr>
        <p:spPr>
          <a:xfrm>
            <a:off x="9448800" y="6655209"/>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CC22D1-72A1-3945-B893-2921F4EF8FFF}"/>
              </a:ext>
            </a:extLst>
          </p:cNvPr>
          <p:cNvSpPr txBox="1"/>
          <p:nvPr/>
        </p:nvSpPr>
        <p:spPr>
          <a:xfrm>
            <a:off x="540064" y="2111883"/>
            <a:ext cx="2381990" cy="3693319"/>
          </a:xfrm>
          <a:prstGeom prst="rect">
            <a:avLst/>
          </a:prstGeom>
          <a:noFill/>
        </p:spPr>
        <p:txBody>
          <a:bodyPr wrap="square" rtlCol="0">
            <a:spAutoFit/>
          </a:bodyPr>
          <a:lstStyle/>
          <a:p>
            <a:r>
              <a:rPr lang="en-US"/>
              <a:t>-Review Transcript for No Marks and Incompletes</a:t>
            </a:r>
          </a:p>
          <a:p>
            <a:endParaRPr lang="en-US"/>
          </a:p>
          <a:p>
            <a:r>
              <a:rPr lang="en-US"/>
              <a:t>-Inter-Institutional Credit</a:t>
            </a:r>
          </a:p>
          <a:p>
            <a:endParaRPr lang="en-US"/>
          </a:p>
          <a:p>
            <a:r>
              <a:rPr lang="en-US"/>
              <a:t>-Transfer Credit</a:t>
            </a:r>
          </a:p>
          <a:p>
            <a:endParaRPr lang="en-US"/>
          </a:p>
          <a:p>
            <a:r>
              <a:rPr lang="en-US"/>
              <a:t>-Student billing</a:t>
            </a:r>
          </a:p>
          <a:p>
            <a:endParaRPr lang="en-US"/>
          </a:p>
          <a:p>
            <a:r>
              <a:rPr lang="en-US"/>
              <a:t>-Confidentiality Settings</a:t>
            </a:r>
          </a:p>
        </p:txBody>
      </p:sp>
    </p:spTree>
    <p:extLst>
      <p:ext uri="{BB962C8B-B14F-4D97-AF65-F5344CB8AC3E}">
        <p14:creationId xmlns:p14="http://schemas.microsoft.com/office/powerpoint/2010/main" val="254965363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32B44-AD0E-D43A-8321-9DB289FBC6A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250E003E-76A4-A3C3-3197-3D2FC3BD91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a:extLst>
              <a:ext uri="{FF2B5EF4-FFF2-40B4-BE49-F238E27FC236}">
                <a16:creationId xmlns:a16="http://schemas.microsoft.com/office/drawing/2014/main" id="{8F7A2BDB-A615-6C5D-E966-FC1DA38EA763}"/>
              </a:ext>
            </a:extLst>
          </p:cNvPr>
          <p:cNvSpPr>
            <a:spLocks noGrp="1"/>
          </p:cNvSpPr>
          <p:nvPr>
            <p:ph type="title"/>
          </p:nvPr>
        </p:nvSpPr>
        <p:spPr>
          <a:xfrm>
            <a:off x="722313" y="1051055"/>
            <a:ext cx="5983287" cy="653920"/>
          </a:xfrm>
        </p:spPr>
        <p:txBody>
          <a:bodyPr/>
          <a:lstStyle/>
          <a:p>
            <a:pPr eaLnBrk="1" hangingPunct="1"/>
            <a:r>
              <a:rPr lang="en-US"/>
              <a:t>Timeline to Defense</a:t>
            </a:r>
          </a:p>
        </p:txBody>
      </p:sp>
      <p:sp>
        <p:nvSpPr>
          <p:cNvPr id="7" name="Rectangle 6">
            <a:extLst>
              <a:ext uri="{FF2B5EF4-FFF2-40B4-BE49-F238E27FC236}">
                <a16:creationId xmlns:a16="http://schemas.microsoft.com/office/drawing/2014/main" id="{0F0465EC-4BB9-9FD4-85B4-B715C2C5F670}"/>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DB66FF-DD7A-2221-0990-1DC78ECFF74B}"/>
              </a:ext>
            </a:extLst>
          </p:cNvPr>
          <p:cNvSpPr/>
          <p:nvPr/>
        </p:nvSpPr>
        <p:spPr>
          <a:xfrm>
            <a:off x="5317294" y="3901604"/>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804582-AEE2-80E6-1278-F0E3ACC52575}"/>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9EC5A2-1FC3-993D-B9ED-8E1C32527F58}"/>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6D9CE6-1265-9447-EDA4-0A42017F1416}"/>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5D1CDE-EDFD-FFFC-00FC-A31FA90B3ACF}"/>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15DD33-77C6-6B0B-07EB-3819507BE7B5}"/>
              </a:ext>
            </a:extLst>
          </p:cNvPr>
          <p:cNvSpPr/>
          <p:nvPr/>
        </p:nvSpPr>
        <p:spPr>
          <a:xfrm rot="5400000">
            <a:off x="3655353"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F527F0-2070-0E3D-B9A4-1059FD5F5C7B}"/>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6F0FB8-396D-9B20-196F-F4FF958F7D6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16714F1-EBAC-90A7-A163-8BD7D25EEFAB}"/>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C3BBF4-EE0E-DEA2-C1E3-44193BD7134E}"/>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D87278-A165-A3DD-D740-35097758E944}"/>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03B76F8-F8DC-190F-D589-C250E1786F0B}"/>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3DB5EE4-9778-0899-4820-ED282146C26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14CE10-0AE7-D243-A204-2E35ECFECDC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225E5C3-7E91-037D-F41B-F0740046483A}"/>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FC0EF30-3A7C-9066-EAA8-6CCA25EDED09}"/>
              </a:ext>
            </a:extLst>
          </p:cNvPr>
          <p:cNvSpPr/>
          <p:nvPr/>
        </p:nvSpPr>
        <p:spPr>
          <a:xfrm>
            <a:off x="3553179" y="257687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0118F5E-6276-1C38-D7EB-FE40D6CE0990}"/>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C0EFA67-2CE3-640C-5E8D-E91E3B995C22}"/>
              </a:ext>
            </a:extLst>
          </p:cNvPr>
          <p:cNvSpPr/>
          <p:nvPr/>
        </p:nvSpPr>
        <p:spPr>
          <a:xfrm>
            <a:off x="1971558" y="2580003"/>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19210B65-BC60-0FB9-9FBA-BA4EB0AAD770}"/>
              </a:ext>
            </a:extLst>
          </p:cNvPr>
          <p:cNvSpPr txBox="1">
            <a:spLocks/>
          </p:cNvSpPr>
          <p:nvPr/>
        </p:nvSpPr>
        <p:spPr>
          <a:xfrm>
            <a:off x="6705600" y="4498345"/>
            <a:ext cx="218660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Announcement of Defense</a:t>
            </a:r>
          </a:p>
          <a:p>
            <a:pPr algn="ctr"/>
            <a:endParaRPr lang="en-US">
              <a:latin typeface="Georgia" panose="02040502050405020303" pitchFamily="18" charset="0"/>
              <a:cs typeface="Aparajita" panose="020B0502040204020203" pitchFamily="18" charset="0"/>
            </a:endParaRPr>
          </a:p>
          <a:p>
            <a:pPr algn="ctr"/>
            <a:r>
              <a:rPr lang="en-US">
                <a:latin typeface="Georgia" panose="02040502050405020303" pitchFamily="18" charset="0"/>
                <a:cs typeface="Aparajita" panose="020B0502040204020203" pitchFamily="18" charset="0"/>
              </a:rPr>
              <a:t>Certification of completion of the Dissertation/Thesis</a:t>
            </a:r>
          </a:p>
        </p:txBody>
      </p:sp>
      <p:sp>
        <p:nvSpPr>
          <p:cNvPr id="7172" name="Content Placeholder 55">
            <a:extLst>
              <a:ext uri="{FF2B5EF4-FFF2-40B4-BE49-F238E27FC236}">
                <a16:creationId xmlns:a16="http://schemas.microsoft.com/office/drawing/2014/main" id="{67D66806-0CED-3C44-7278-670C416C5254}"/>
              </a:ext>
            </a:extLst>
          </p:cNvPr>
          <p:cNvSpPr txBox="1">
            <a:spLocks/>
          </p:cNvSpPr>
          <p:nvPr/>
        </p:nvSpPr>
        <p:spPr>
          <a:xfrm>
            <a:off x="4899583" y="4498345"/>
            <a:ext cx="1859461"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Fulfillment of Course Requirements (Feb 3), SURFS diploma application (Feb 13)</a:t>
            </a:r>
          </a:p>
        </p:txBody>
      </p:sp>
      <p:sp>
        <p:nvSpPr>
          <p:cNvPr id="7178" name="Content Placeholder 55">
            <a:extLst>
              <a:ext uri="{FF2B5EF4-FFF2-40B4-BE49-F238E27FC236}">
                <a16:creationId xmlns:a16="http://schemas.microsoft.com/office/drawing/2014/main" id="{0F9648B5-74CD-5006-D72F-3B6840A78DA8}"/>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BCD42611-0C31-9E4D-7F75-79525896287B}"/>
              </a:ext>
            </a:extLst>
          </p:cNvPr>
          <p:cNvSpPr txBox="1">
            <a:spLocks/>
          </p:cNvSpPr>
          <p:nvPr/>
        </p:nvSpPr>
        <p:spPr>
          <a:xfrm>
            <a:off x="1600200" y="4498345"/>
            <a:ext cx="1739243" cy="204667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AC6F0B4A-B261-80F0-72EE-84C8A6C03C0D}"/>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 / 6MO Prior</a:t>
            </a:r>
          </a:p>
        </p:txBody>
      </p:sp>
      <p:sp>
        <p:nvSpPr>
          <p:cNvPr id="7183" name="Content Placeholder 55">
            <a:extLst>
              <a:ext uri="{FF2B5EF4-FFF2-40B4-BE49-F238E27FC236}">
                <a16:creationId xmlns:a16="http://schemas.microsoft.com/office/drawing/2014/main" id="{B5676054-FBA6-F0C8-3A82-C29D8F356227}"/>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ACB829AE-21E4-67F0-616A-563933EA98D6}"/>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1Y Prior</a:t>
            </a:r>
          </a:p>
        </p:txBody>
      </p:sp>
      <p:sp>
        <p:nvSpPr>
          <p:cNvPr id="7231" name="Rectangle 7230">
            <a:extLst>
              <a:ext uri="{FF2B5EF4-FFF2-40B4-BE49-F238E27FC236}">
                <a16:creationId xmlns:a16="http://schemas.microsoft.com/office/drawing/2014/main" id="{E965C97D-E865-DCEC-77F2-47B62AA0B54F}"/>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A017331B-BE69-8351-C3D2-EC898D682BBC}"/>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122F2F6A-720F-A681-B117-1EE00C0D24B1}"/>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66F4FF9E-1F4F-47D6-70F4-8D74030FFD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56888" y="2715226"/>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39" name="Content Placeholder 49">
            <a:extLst>
              <a:ext uri="{FF2B5EF4-FFF2-40B4-BE49-F238E27FC236}">
                <a16:creationId xmlns:a16="http://schemas.microsoft.com/office/drawing/2014/main" id="{269F75B7-DB0E-CA02-690A-F57ECD5625B1}"/>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6MO Prior</a:t>
            </a:r>
          </a:p>
        </p:txBody>
      </p:sp>
      <p:pic>
        <p:nvPicPr>
          <p:cNvPr id="7242" name="Picture 7241">
            <a:extLst>
              <a:ext uri="{FF2B5EF4-FFF2-40B4-BE49-F238E27FC236}">
                <a16:creationId xmlns:a16="http://schemas.microsoft.com/office/drawing/2014/main" id="{72C11A8A-FDFB-E0DD-9A82-CD09BC4D5156}"/>
              </a:ext>
            </a:extLst>
          </p:cNvPr>
          <p:cNvPicPr>
            <a:picLocks noChangeAspect="1"/>
          </p:cNvPicPr>
          <p:nvPr/>
        </p:nvPicPr>
        <p:blipFill rotWithShape="1">
          <a:blip r:embed="rId5"/>
          <a:srcRect l="29145" t="18079" r="39155" b="10000"/>
          <a:stretch/>
        </p:blipFill>
        <p:spPr>
          <a:xfrm>
            <a:off x="511718" y="2739412"/>
            <a:ext cx="384092" cy="490690"/>
          </a:xfrm>
          <a:prstGeom prst="rect">
            <a:avLst/>
          </a:prstGeom>
          <a:ln>
            <a:solidFill>
              <a:schemeClr val="tx1"/>
            </a:solidFill>
          </a:ln>
        </p:spPr>
      </p:pic>
      <p:pic>
        <p:nvPicPr>
          <p:cNvPr id="7243" name="Picture 7242">
            <a:extLst>
              <a:ext uri="{FF2B5EF4-FFF2-40B4-BE49-F238E27FC236}">
                <a16:creationId xmlns:a16="http://schemas.microsoft.com/office/drawing/2014/main" id="{E18D50D6-EF2F-2693-ED67-0409D32AB5D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3632988" y="2656992"/>
            <a:ext cx="614054" cy="621197"/>
          </a:xfrm>
          <a:prstGeom prst="rect">
            <a:avLst/>
          </a:prstGeom>
        </p:spPr>
      </p:pic>
      <p:pic>
        <p:nvPicPr>
          <p:cNvPr id="2" name="Picture 1">
            <a:extLst>
              <a:ext uri="{FF2B5EF4-FFF2-40B4-BE49-F238E27FC236}">
                <a16:creationId xmlns:a16="http://schemas.microsoft.com/office/drawing/2014/main" id="{DDC59FF5-69F4-0BBA-D268-76C401F54FC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3DC8FD36-1FB1-C513-53E9-2DE347204D87}"/>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A6382DDD-12E8-EA1F-4A97-DFAE0A196B0C}"/>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148A9E-C03F-8A28-44B1-28927FC09B92}"/>
              </a:ext>
            </a:extLst>
          </p:cNvPr>
          <p:cNvPicPr>
            <a:picLocks noChangeAspect="1"/>
          </p:cNvPicPr>
          <p:nvPr/>
        </p:nvPicPr>
        <p:blipFill rotWithShape="1">
          <a:blip r:embed="rId12"/>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2CA7E443-2619-8345-DABD-E52C7A0A3AA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F9D1927-B370-208C-2E26-ECA4B4A94D3D}"/>
              </a:ext>
            </a:extLst>
          </p:cNvPr>
          <p:cNvPicPr>
            <a:picLocks noChangeAspect="1"/>
          </p:cNvPicPr>
          <p:nvPr/>
        </p:nvPicPr>
        <p:blipFill rotWithShape="1">
          <a:blip r:embed="rId14"/>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EC4A616C-70DA-AE5A-BA0A-016151335174}"/>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February</a:t>
            </a:r>
          </a:p>
        </p:txBody>
      </p:sp>
      <p:sp>
        <p:nvSpPr>
          <p:cNvPr id="7168" name="Content Placeholder 49">
            <a:extLst>
              <a:ext uri="{FF2B5EF4-FFF2-40B4-BE49-F238E27FC236}">
                <a16:creationId xmlns:a16="http://schemas.microsoft.com/office/drawing/2014/main" id="{99234A2A-4E1A-32FE-A9D0-D1EB7AA21266}"/>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2WK Prior</a:t>
            </a:r>
          </a:p>
        </p:txBody>
      </p:sp>
      <p:sp>
        <p:nvSpPr>
          <p:cNvPr id="31" name="Arrow: Right 30">
            <a:extLst>
              <a:ext uri="{FF2B5EF4-FFF2-40B4-BE49-F238E27FC236}">
                <a16:creationId xmlns:a16="http://schemas.microsoft.com/office/drawing/2014/main" id="{AA8C27FB-46CD-ADF2-7D9A-FAEC7E8750BE}"/>
              </a:ext>
            </a:extLst>
          </p:cNvPr>
          <p:cNvSpPr/>
          <p:nvPr/>
        </p:nvSpPr>
        <p:spPr>
          <a:xfrm>
            <a:off x="172752"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172">
            <a:extLst>
              <a:ext uri="{FF2B5EF4-FFF2-40B4-BE49-F238E27FC236}">
                <a16:creationId xmlns:a16="http://schemas.microsoft.com/office/drawing/2014/main" id="{39419E11-FDC9-D844-E7F8-73999FA90840}"/>
              </a:ext>
            </a:extLst>
          </p:cNvPr>
          <p:cNvSpPr/>
          <p:nvPr/>
        </p:nvSpPr>
        <p:spPr>
          <a:xfrm rot="5400000">
            <a:off x="2076475" y="3569449"/>
            <a:ext cx="573035"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0746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239" grpId="0"/>
      <p:bldP spid="29" grpId="0"/>
      <p:bldP spid="71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2DAB-D6E6-A904-B50E-5B9B01C7629F}"/>
              </a:ext>
            </a:extLst>
          </p:cNvPr>
          <p:cNvSpPr>
            <a:spLocks noGrp="1"/>
          </p:cNvSpPr>
          <p:nvPr>
            <p:ph type="title"/>
          </p:nvPr>
        </p:nvSpPr>
        <p:spPr>
          <a:xfrm>
            <a:off x="496076" y="261133"/>
            <a:ext cx="7772400" cy="1362075"/>
          </a:xfrm>
        </p:spPr>
        <p:txBody>
          <a:bodyPr/>
          <a:lstStyle/>
          <a:p>
            <a:r>
              <a:rPr lang="en-US"/>
              <a:t>Fulfillment of Course Requirements</a:t>
            </a:r>
          </a:p>
        </p:txBody>
      </p:sp>
      <p:sp>
        <p:nvSpPr>
          <p:cNvPr id="6" name="Title 1">
            <a:extLst>
              <a:ext uri="{FF2B5EF4-FFF2-40B4-BE49-F238E27FC236}">
                <a16:creationId xmlns:a16="http://schemas.microsoft.com/office/drawing/2014/main" id="{448B6D95-496D-1083-2A83-726C4FD2D1E4}"/>
              </a:ext>
            </a:extLst>
          </p:cNvPr>
          <p:cNvSpPr txBox="1">
            <a:spLocks/>
          </p:cNvSpPr>
          <p:nvPr/>
        </p:nvSpPr>
        <p:spPr bwMode="auto">
          <a:xfrm>
            <a:off x="9717614" y="942171"/>
            <a:ext cx="5983287" cy="65392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buNone/>
              <a:defRPr sz="4000" b="0" kern="1200" cap="none">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t>Graduation Timeline</a:t>
            </a:r>
          </a:p>
        </p:txBody>
      </p:sp>
      <p:sp>
        <p:nvSpPr>
          <p:cNvPr id="7" name="Rectangle 6">
            <a:extLst>
              <a:ext uri="{FF2B5EF4-FFF2-40B4-BE49-F238E27FC236}">
                <a16:creationId xmlns:a16="http://schemas.microsoft.com/office/drawing/2014/main" id="{7312D653-AEF7-17CD-7D79-E330FF6E077B}"/>
              </a:ext>
            </a:extLst>
          </p:cNvPr>
          <p:cNvSpPr/>
          <p:nvPr/>
        </p:nvSpPr>
        <p:spPr>
          <a:xfrm>
            <a:off x="9280258" y="3642697"/>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464166-E300-55B1-398C-63485F72C289}"/>
              </a:ext>
            </a:extLst>
          </p:cNvPr>
          <p:cNvSpPr/>
          <p:nvPr/>
        </p:nvSpPr>
        <p:spPr>
          <a:xfrm>
            <a:off x="11560175" y="3642697"/>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64D5E7-76C2-E6B1-B9E9-CB105C007958}"/>
              </a:ext>
            </a:extLst>
          </p:cNvPr>
          <p:cNvSpPr/>
          <p:nvPr/>
        </p:nvSpPr>
        <p:spPr>
          <a:xfrm>
            <a:off x="10423258" y="3642697"/>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90F383-13F2-A421-CEDF-42A504BC7642}"/>
              </a:ext>
            </a:extLst>
          </p:cNvPr>
          <p:cNvSpPr/>
          <p:nvPr/>
        </p:nvSpPr>
        <p:spPr>
          <a:xfrm>
            <a:off x="12709258" y="364269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BCBA84-262D-9C46-81AD-513EAA6F40F4}"/>
              </a:ext>
            </a:extLst>
          </p:cNvPr>
          <p:cNvSpPr/>
          <p:nvPr/>
        </p:nvSpPr>
        <p:spPr>
          <a:xfrm>
            <a:off x="3098254" y="8339709"/>
            <a:ext cx="7316801" cy="1469250"/>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96B430-1E71-B450-678C-59A8F8920D57}"/>
              </a:ext>
            </a:extLst>
          </p:cNvPr>
          <p:cNvSpPr/>
          <p:nvPr/>
        </p:nvSpPr>
        <p:spPr>
          <a:xfrm rot="5400000">
            <a:off x="2158855" y="9246116"/>
            <a:ext cx="3209163" cy="31536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85884B-F5D5-C3AC-F7EF-8DF4DCD136B6}"/>
              </a:ext>
            </a:extLst>
          </p:cNvPr>
          <p:cNvSpPr/>
          <p:nvPr/>
        </p:nvSpPr>
        <p:spPr>
          <a:xfrm rot="5400000">
            <a:off x="9525955" y="3328086"/>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95EA3A-26B2-769C-4016-3C8A1D7F3D25}"/>
              </a:ext>
            </a:extLst>
          </p:cNvPr>
          <p:cNvSpPr/>
          <p:nvPr/>
        </p:nvSpPr>
        <p:spPr>
          <a:xfrm rot="5400000">
            <a:off x="11805872" y="3328086"/>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970E5-4BBD-E013-4949-084B14ED63BF}"/>
              </a:ext>
            </a:extLst>
          </p:cNvPr>
          <p:cNvSpPr/>
          <p:nvPr/>
        </p:nvSpPr>
        <p:spPr>
          <a:xfrm rot="5400000">
            <a:off x="13074175" y="341966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0E4763-983B-B769-386F-673F0DCA828A}"/>
              </a:ext>
            </a:extLst>
          </p:cNvPr>
          <p:cNvSpPr/>
          <p:nvPr/>
        </p:nvSpPr>
        <p:spPr>
          <a:xfrm rot="5400000">
            <a:off x="10668955" y="3328086"/>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CC2FE4-FF22-73C0-4FBA-00E6AC443901}"/>
              </a:ext>
            </a:extLst>
          </p:cNvPr>
          <p:cNvSpPr/>
          <p:nvPr/>
        </p:nvSpPr>
        <p:spPr>
          <a:xfrm>
            <a:off x="9770731"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1D4EF3-AFE7-81A8-CF47-359EA5A0C715}"/>
              </a:ext>
            </a:extLst>
          </p:cNvPr>
          <p:cNvSpPr/>
          <p:nvPr/>
        </p:nvSpPr>
        <p:spPr>
          <a:xfrm>
            <a:off x="10913731"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E114B4-7B8D-40A9-CC84-BA3F9FDC2FE0}"/>
              </a:ext>
            </a:extLst>
          </p:cNvPr>
          <p:cNvSpPr/>
          <p:nvPr/>
        </p:nvSpPr>
        <p:spPr>
          <a:xfrm>
            <a:off x="12050648"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52E7BDF-A285-7D48-CF3C-FBDB8BE9CC0B}"/>
              </a:ext>
            </a:extLst>
          </p:cNvPr>
          <p:cNvSpPr/>
          <p:nvPr/>
        </p:nvSpPr>
        <p:spPr>
          <a:xfrm>
            <a:off x="13201825"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DF52CC-1F60-E3A0-C655-E68FD8370A55}"/>
              </a:ext>
            </a:extLst>
          </p:cNvPr>
          <p:cNvSpPr/>
          <p:nvPr/>
        </p:nvSpPr>
        <p:spPr>
          <a:xfrm rot="19444388">
            <a:off x="12480007" y="233975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09D8F0-4BC7-ADDE-D324-06BB7D879B16}"/>
              </a:ext>
            </a:extLst>
          </p:cNvPr>
          <p:cNvSpPr/>
          <p:nvPr/>
        </p:nvSpPr>
        <p:spPr>
          <a:xfrm>
            <a:off x="11703697" y="2313388"/>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760E927-4718-9357-3C1C-3635EBF98473}"/>
              </a:ext>
            </a:extLst>
          </p:cNvPr>
          <p:cNvSpPr/>
          <p:nvPr/>
        </p:nvSpPr>
        <p:spPr>
          <a:xfrm>
            <a:off x="10566780" y="2313388"/>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D53568D-1FE7-3412-8344-079AEF900F7A}"/>
              </a:ext>
            </a:extLst>
          </p:cNvPr>
          <p:cNvSpPr/>
          <p:nvPr/>
        </p:nvSpPr>
        <p:spPr>
          <a:xfrm>
            <a:off x="3241776" y="7010400"/>
            <a:ext cx="5336778" cy="44464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11930DF-6A0A-1087-6C3B-4BC6346F0567}"/>
              </a:ext>
            </a:extLst>
          </p:cNvPr>
          <p:cNvSpPr/>
          <p:nvPr/>
        </p:nvSpPr>
        <p:spPr>
          <a:xfrm>
            <a:off x="9423780" y="2313388"/>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55">
            <a:extLst>
              <a:ext uri="{FF2B5EF4-FFF2-40B4-BE49-F238E27FC236}">
                <a16:creationId xmlns:a16="http://schemas.microsoft.com/office/drawing/2014/main" id="{6B9A1CD4-C124-951A-F669-5FE9485F87FB}"/>
              </a:ext>
            </a:extLst>
          </p:cNvPr>
          <p:cNvSpPr txBox="1">
            <a:spLocks/>
          </p:cNvSpPr>
          <p:nvPr/>
        </p:nvSpPr>
        <p:spPr>
          <a:xfrm>
            <a:off x="12715611"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Announcement of Defense</a:t>
            </a:r>
          </a:p>
          <a:p>
            <a:endParaRPr lang="en-US"/>
          </a:p>
          <a:p>
            <a:r>
              <a:rPr lang="en-US"/>
              <a:t>Certification of Thesis</a:t>
            </a:r>
          </a:p>
        </p:txBody>
      </p:sp>
      <p:sp>
        <p:nvSpPr>
          <p:cNvPr id="28" name="Content Placeholder 49">
            <a:extLst>
              <a:ext uri="{FF2B5EF4-FFF2-40B4-BE49-F238E27FC236}">
                <a16:creationId xmlns:a16="http://schemas.microsoft.com/office/drawing/2014/main" id="{A1211A79-92E7-E314-3DBB-2028CB60354A}"/>
              </a:ext>
            </a:extLst>
          </p:cNvPr>
          <p:cNvSpPr txBox="1">
            <a:spLocks/>
          </p:cNvSpPr>
          <p:nvPr/>
        </p:nvSpPr>
        <p:spPr>
          <a:xfrm>
            <a:off x="12723193" y="476713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29" name="Content Placeholder 55">
            <a:extLst>
              <a:ext uri="{FF2B5EF4-FFF2-40B4-BE49-F238E27FC236}">
                <a16:creationId xmlns:a16="http://schemas.microsoft.com/office/drawing/2014/main" id="{AFFC5811-1BD7-8BAF-4D75-6FA2A2291C88}"/>
              </a:ext>
            </a:extLst>
          </p:cNvPr>
          <p:cNvSpPr txBox="1">
            <a:spLocks/>
          </p:cNvSpPr>
          <p:nvPr/>
        </p:nvSpPr>
        <p:spPr>
          <a:xfrm>
            <a:off x="11566528"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Diploma Application</a:t>
            </a:r>
          </a:p>
        </p:txBody>
      </p:sp>
      <p:sp>
        <p:nvSpPr>
          <p:cNvPr id="30" name="Content Placeholder 49">
            <a:extLst>
              <a:ext uri="{FF2B5EF4-FFF2-40B4-BE49-F238E27FC236}">
                <a16:creationId xmlns:a16="http://schemas.microsoft.com/office/drawing/2014/main" id="{F8A402C0-98FF-FF0E-60F2-C212CBB1FD5E}"/>
              </a:ext>
            </a:extLst>
          </p:cNvPr>
          <p:cNvSpPr txBox="1">
            <a:spLocks/>
          </p:cNvSpPr>
          <p:nvPr/>
        </p:nvSpPr>
        <p:spPr>
          <a:xfrm>
            <a:off x="11574110" y="476713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31" name="Content Placeholder 55">
            <a:extLst>
              <a:ext uri="{FF2B5EF4-FFF2-40B4-BE49-F238E27FC236}">
                <a16:creationId xmlns:a16="http://schemas.microsoft.com/office/drawing/2014/main" id="{C910A2A5-BBE4-CC07-2B61-FDEEB7F6840A}"/>
              </a:ext>
            </a:extLst>
          </p:cNvPr>
          <p:cNvSpPr txBox="1">
            <a:spLocks/>
          </p:cNvSpPr>
          <p:nvPr/>
        </p:nvSpPr>
        <p:spPr>
          <a:xfrm>
            <a:off x="10429611"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Register for Courses</a:t>
            </a:r>
          </a:p>
        </p:txBody>
      </p:sp>
      <p:sp>
        <p:nvSpPr>
          <p:cNvPr id="32" name="Content Placeholder 55">
            <a:extLst>
              <a:ext uri="{FF2B5EF4-FFF2-40B4-BE49-F238E27FC236}">
                <a16:creationId xmlns:a16="http://schemas.microsoft.com/office/drawing/2014/main" id="{31FD3500-4AAE-5567-07DD-439B04F00A40}"/>
              </a:ext>
            </a:extLst>
          </p:cNvPr>
          <p:cNvSpPr txBox="1">
            <a:spLocks/>
          </p:cNvSpPr>
          <p:nvPr/>
        </p:nvSpPr>
        <p:spPr>
          <a:xfrm>
            <a:off x="9286611" y="54103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Nomination of Committee</a:t>
            </a:r>
          </a:p>
        </p:txBody>
      </p:sp>
      <p:sp>
        <p:nvSpPr>
          <p:cNvPr id="33" name="Content Placeholder 49">
            <a:extLst>
              <a:ext uri="{FF2B5EF4-FFF2-40B4-BE49-F238E27FC236}">
                <a16:creationId xmlns:a16="http://schemas.microsoft.com/office/drawing/2014/main" id="{7304A637-EE94-86CB-0260-FAEEA2D040AA}"/>
              </a:ext>
            </a:extLst>
          </p:cNvPr>
          <p:cNvSpPr txBox="1">
            <a:spLocks/>
          </p:cNvSpPr>
          <p:nvPr/>
        </p:nvSpPr>
        <p:spPr>
          <a:xfrm>
            <a:off x="9280258" y="4767132"/>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34" name="Content Placeholder 55">
            <a:extLst>
              <a:ext uri="{FF2B5EF4-FFF2-40B4-BE49-F238E27FC236}">
                <a16:creationId xmlns:a16="http://schemas.microsoft.com/office/drawing/2014/main" id="{B994B6AF-C8DD-A260-AD1C-A97D7D48EEC7}"/>
              </a:ext>
            </a:extLst>
          </p:cNvPr>
          <p:cNvSpPr txBox="1">
            <a:spLocks/>
          </p:cNvSpPr>
          <p:nvPr/>
        </p:nvSpPr>
        <p:spPr>
          <a:xfrm>
            <a:off x="405055" y="7130487"/>
            <a:ext cx="2475724"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Admission to Candidacy</a:t>
            </a:r>
          </a:p>
        </p:txBody>
      </p:sp>
      <p:sp>
        <p:nvSpPr>
          <p:cNvPr id="35" name="Content Placeholder 49">
            <a:extLst>
              <a:ext uri="{FF2B5EF4-FFF2-40B4-BE49-F238E27FC236}">
                <a16:creationId xmlns:a16="http://schemas.microsoft.com/office/drawing/2014/main" id="{3D757315-ED49-F67A-00A7-18586D55264E}"/>
              </a:ext>
            </a:extLst>
          </p:cNvPr>
          <p:cNvSpPr txBox="1">
            <a:spLocks/>
          </p:cNvSpPr>
          <p:nvPr/>
        </p:nvSpPr>
        <p:spPr>
          <a:xfrm>
            <a:off x="535741" y="5991007"/>
            <a:ext cx="7518963" cy="700842"/>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Send to </a:t>
            </a:r>
            <a:r>
              <a:rPr lang="en-US">
                <a:hlinkClick r:id="rId3"/>
              </a:rPr>
              <a:t>gradforms@umaryland.edu</a:t>
            </a:r>
            <a:r>
              <a:rPr lang="en-US"/>
              <a:t> by Feb 3</a:t>
            </a:r>
            <a:r>
              <a:rPr lang="en-US" baseline="30000"/>
              <a:t>rd</a:t>
            </a:r>
            <a:r>
              <a:rPr lang="en-US"/>
              <a:t> and/or attach to announcement of defense </a:t>
            </a:r>
          </a:p>
        </p:txBody>
      </p:sp>
      <p:sp>
        <p:nvSpPr>
          <p:cNvPr id="36" name="Rectangle 35">
            <a:extLst>
              <a:ext uri="{FF2B5EF4-FFF2-40B4-BE49-F238E27FC236}">
                <a16:creationId xmlns:a16="http://schemas.microsoft.com/office/drawing/2014/main" id="{CCC9E16D-E4B1-4BEC-8CEC-91BC3C7FC59F}"/>
              </a:ext>
            </a:extLst>
          </p:cNvPr>
          <p:cNvSpPr/>
          <p:nvPr/>
        </p:nvSpPr>
        <p:spPr>
          <a:xfrm rot="3844939">
            <a:off x="13003248" y="314727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95E3F4-6FBF-B136-E652-6C13C08FC3E9}"/>
              </a:ext>
            </a:extLst>
          </p:cNvPr>
          <p:cNvSpPr/>
          <p:nvPr/>
        </p:nvSpPr>
        <p:spPr>
          <a:xfrm rot="6986243">
            <a:off x="13126469" y="311514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9DDA772-49D6-9C02-1CDC-803403DEFAFC}"/>
              </a:ext>
            </a:extLst>
          </p:cNvPr>
          <p:cNvSpPr/>
          <p:nvPr/>
        </p:nvSpPr>
        <p:spPr>
          <a:xfrm rot="19444388">
            <a:off x="13262009" y="233975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a:extLst>
              <a:ext uri="{FF2B5EF4-FFF2-40B4-BE49-F238E27FC236}">
                <a16:creationId xmlns:a16="http://schemas.microsoft.com/office/drawing/2014/main" id="{02ACCE04-644F-AEE3-3F73-A64E746E58F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9601200" y="2428924"/>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9">
            <a:extLst>
              <a:ext uri="{FF2B5EF4-FFF2-40B4-BE49-F238E27FC236}">
                <a16:creationId xmlns:a16="http://schemas.microsoft.com/office/drawing/2014/main" id="{80AE3724-6A5F-3322-F32D-A9F5A809F4E5}"/>
              </a:ext>
            </a:extLst>
          </p:cNvPr>
          <p:cNvPicPr>
            <a:picLocks noChangeAspect="1"/>
          </p:cNvPicPr>
          <p:nvPr/>
        </p:nvPicPr>
        <p:blipFill>
          <a:blip r:embed="rId5"/>
          <a:stretch>
            <a:fillRect/>
          </a:stretch>
        </p:blipFill>
        <p:spPr>
          <a:xfrm>
            <a:off x="10019181" y="7445607"/>
            <a:ext cx="5983287" cy="4487465"/>
          </a:xfrm>
          <a:prstGeom prst="rect">
            <a:avLst/>
          </a:prstGeom>
        </p:spPr>
      </p:pic>
      <p:sp>
        <p:nvSpPr>
          <p:cNvPr id="41" name="Content Placeholder 49">
            <a:extLst>
              <a:ext uri="{FF2B5EF4-FFF2-40B4-BE49-F238E27FC236}">
                <a16:creationId xmlns:a16="http://schemas.microsoft.com/office/drawing/2014/main" id="{AD9CF40F-B251-5A07-3B1D-B383BFF99F4C}"/>
              </a:ext>
            </a:extLst>
          </p:cNvPr>
          <p:cNvSpPr txBox="1">
            <a:spLocks/>
          </p:cNvSpPr>
          <p:nvPr/>
        </p:nvSpPr>
        <p:spPr>
          <a:xfrm>
            <a:off x="10386480" y="4767131"/>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6 Mo Prior</a:t>
            </a:r>
          </a:p>
        </p:txBody>
      </p:sp>
      <p:pic>
        <p:nvPicPr>
          <p:cNvPr id="42" name="Picture 41">
            <a:extLst>
              <a:ext uri="{FF2B5EF4-FFF2-40B4-BE49-F238E27FC236}">
                <a16:creationId xmlns:a16="http://schemas.microsoft.com/office/drawing/2014/main" id="{C7CC940C-2049-E98E-0CF5-83CD8B86A558}"/>
              </a:ext>
            </a:extLst>
          </p:cNvPr>
          <p:cNvPicPr>
            <a:picLocks noChangeAspect="1"/>
          </p:cNvPicPr>
          <p:nvPr/>
        </p:nvPicPr>
        <p:blipFill>
          <a:blip r:embed="rId6"/>
          <a:stretch>
            <a:fillRect/>
          </a:stretch>
        </p:blipFill>
        <p:spPr>
          <a:xfrm>
            <a:off x="16894175" y="-137735"/>
            <a:ext cx="10963275" cy="6166842"/>
          </a:xfrm>
          <a:prstGeom prst="rect">
            <a:avLst/>
          </a:prstGeom>
          <a:solidFill>
            <a:srgbClr val="C8102E"/>
          </a:solidFill>
        </p:spPr>
      </p:pic>
      <p:pic>
        <p:nvPicPr>
          <p:cNvPr id="44" name="Picture 43">
            <a:extLst>
              <a:ext uri="{FF2B5EF4-FFF2-40B4-BE49-F238E27FC236}">
                <a16:creationId xmlns:a16="http://schemas.microsoft.com/office/drawing/2014/main" id="{14E3AEEC-3E4D-973B-15E1-C982D67DDE7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10614747" y="2409626"/>
            <a:ext cx="614054" cy="621197"/>
          </a:xfrm>
          <a:prstGeom prst="rect">
            <a:avLst/>
          </a:prstGeom>
        </p:spPr>
      </p:pic>
      <p:sp>
        <p:nvSpPr>
          <p:cNvPr id="3" name="Arrow: Right 2">
            <a:extLst>
              <a:ext uri="{FF2B5EF4-FFF2-40B4-BE49-F238E27FC236}">
                <a16:creationId xmlns:a16="http://schemas.microsoft.com/office/drawing/2014/main" id="{EEA3225C-4F46-6904-C84C-75620E8CB585}"/>
              </a:ext>
            </a:extLst>
          </p:cNvPr>
          <p:cNvSpPr/>
          <p:nvPr/>
        </p:nvSpPr>
        <p:spPr>
          <a:xfrm>
            <a:off x="9280258" y="3840229"/>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5265998-0287-711A-8C13-D2030C3D0B84}"/>
              </a:ext>
            </a:extLst>
          </p:cNvPr>
          <p:cNvPicPr>
            <a:picLocks noChangeAspect="1"/>
          </p:cNvPicPr>
          <p:nvPr/>
        </p:nvPicPr>
        <p:blipFill>
          <a:blip r:embed="rId9"/>
          <a:srcRect l="46126" t="12667" r="19023" b="15330"/>
          <a:stretch>
            <a:fillRect/>
          </a:stretch>
        </p:blipFill>
        <p:spPr>
          <a:xfrm>
            <a:off x="2833036" y="1944584"/>
            <a:ext cx="3186752" cy="4114983"/>
          </a:xfrm>
          <a:prstGeom prst="rect">
            <a:avLst/>
          </a:prstGeom>
          <a:ln>
            <a:solidFill>
              <a:srgbClr val="D8F3DC"/>
            </a:solidFill>
          </a:ln>
        </p:spPr>
      </p:pic>
    </p:spTree>
    <p:extLst>
      <p:ext uri="{BB962C8B-B14F-4D97-AF65-F5344CB8AC3E}">
        <p14:creationId xmlns:p14="http://schemas.microsoft.com/office/powerpoint/2010/main" val="54065396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9345C-CB57-E459-BD71-093C35BA8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7F2CE-E21E-B6E8-A655-20036E9B827B}"/>
              </a:ext>
            </a:extLst>
          </p:cNvPr>
          <p:cNvSpPr>
            <a:spLocks noGrp="1"/>
          </p:cNvSpPr>
          <p:nvPr>
            <p:ph type="title"/>
          </p:nvPr>
        </p:nvSpPr>
        <p:spPr>
          <a:xfrm>
            <a:off x="496076" y="261133"/>
            <a:ext cx="7772400" cy="1362075"/>
          </a:xfrm>
        </p:spPr>
        <p:txBody>
          <a:bodyPr/>
          <a:lstStyle/>
          <a:p>
            <a:r>
              <a:rPr lang="en-US"/>
              <a:t>Fulfillment of Course Requirements</a:t>
            </a:r>
          </a:p>
        </p:txBody>
      </p:sp>
      <p:sp>
        <p:nvSpPr>
          <p:cNvPr id="6" name="Title 1">
            <a:extLst>
              <a:ext uri="{FF2B5EF4-FFF2-40B4-BE49-F238E27FC236}">
                <a16:creationId xmlns:a16="http://schemas.microsoft.com/office/drawing/2014/main" id="{E488CE74-1BFA-9A51-9F4D-C45ECE7728E3}"/>
              </a:ext>
            </a:extLst>
          </p:cNvPr>
          <p:cNvSpPr txBox="1">
            <a:spLocks/>
          </p:cNvSpPr>
          <p:nvPr/>
        </p:nvSpPr>
        <p:spPr bwMode="auto">
          <a:xfrm>
            <a:off x="9717614" y="942171"/>
            <a:ext cx="5983287" cy="65392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buNone/>
              <a:defRPr sz="4000" b="0" kern="1200" cap="none">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t>Graduation Timeline</a:t>
            </a:r>
          </a:p>
        </p:txBody>
      </p:sp>
      <p:sp>
        <p:nvSpPr>
          <p:cNvPr id="7" name="Rectangle 6">
            <a:extLst>
              <a:ext uri="{FF2B5EF4-FFF2-40B4-BE49-F238E27FC236}">
                <a16:creationId xmlns:a16="http://schemas.microsoft.com/office/drawing/2014/main" id="{3F658F94-A9DD-C668-F060-E08446D115B6}"/>
              </a:ext>
            </a:extLst>
          </p:cNvPr>
          <p:cNvSpPr/>
          <p:nvPr/>
        </p:nvSpPr>
        <p:spPr>
          <a:xfrm>
            <a:off x="9280258" y="3642697"/>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0577E-B73A-9DAB-1A43-F7C698FC754E}"/>
              </a:ext>
            </a:extLst>
          </p:cNvPr>
          <p:cNvSpPr/>
          <p:nvPr/>
        </p:nvSpPr>
        <p:spPr>
          <a:xfrm>
            <a:off x="11560175" y="3642697"/>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EE00DA-0E4D-1C99-9D8D-C366EEFF497D}"/>
              </a:ext>
            </a:extLst>
          </p:cNvPr>
          <p:cNvSpPr/>
          <p:nvPr/>
        </p:nvSpPr>
        <p:spPr>
          <a:xfrm>
            <a:off x="10423258" y="3642697"/>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635345-8DC0-1DEA-19ED-BD37251443FC}"/>
              </a:ext>
            </a:extLst>
          </p:cNvPr>
          <p:cNvSpPr/>
          <p:nvPr/>
        </p:nvSpPr>
        <p:spPr>
          <a:xfrm>
            <a:off x="12709258" y="364269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A897D9-F4C2-5C08-21B6-EC4308A86F9E}"/>
              </a:ext>
            </a:extLst>
          </p:cNvPr>
          <p:cNvSpPr/>
          <p:nvPr/>
        </p:nvSpPr>
        <p:spPr>
          <a:xfrm>
            <a:off x="3098254" y="8339709"/>
            <a:ext cx="7316801" cy="1469250"/>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787D3-8598-4C3A-031F-E50C0ED99EF6}"/>
              </a:ext>
            </a:extLst>
          </p:cNvPr>
          <p:cNvSpPr/>
          <p:nvPr/>
        </p:nvSpPr>
        <p:spPr>
          <a:xfrm rot="5400000">
            <a:off x="2158855" y="9246116"/>
            <a:ext cx="3209163" cy="31536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BD5006-D601-6789-F8B8-EAAE50D1C716}"/>
              </a:ext>
            </a:extLst>
          </p:cNvPr>
          <p:cNvSpPr/>
          <p:nvPr/>
        </p:nvSpPr>
        <p:spPr>
          <a:xfrm rot="5400000">
            <a:off x="9525955" y="3328086"/>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6140DC-20B6-7BDF-86D8-9C65D1620A6D}"/>
              </a:ext>
            </a:extLst>
          </p:cNvPr>
          <p:cNvSpPr/>
          <p:nvPr/>
        </p:nvSpPr>
        <p:spPr>
          <a:xfrm rot="5400000">
            <a:off x="11805872" y="3328086"/>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F81247-2C50-78C8-F033-AC8D0C0D14AD}"/>
              </a:ext>
            </a:extLst>
          </p:cNvPr>
          <p:cNvSpPr/>
          <p:nvPr/>
        </p:nvSpPr>
        <p:spPr>
          <a:xfrm rot="5400000">
            <a:off x="13074175" y="341966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8BC1AE2-A37B-31D2-F6C1-BE304077123E}"/>
              </a:ext>
            </a:extLst>
          </p:cNvPr>
          <p:cNvSpPr/>
          <p:nvPr/>
        </p:nvSpPr>
        <p:spPr>
          <a:xfrm rot="5400000">
            <a:off x="10668955" y="3328086"/>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D75EA9-1347-6094-1503-12DF50D117D5}"/>
              </a:ext>
            </a:extLst>
          </p:cNvPr>
          <p:cNvSpPr/>
          <p:nvPr/>
        </p:nvSpPr>
        <p:spPr>
          <a:xfrm>
            <a:off x="9770731"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A7F0261-3660-DE4B-589F-AA1CBF303EC6}"/>
              </a:ext>
            </a:extLst>
          </p:cNvPr>
          <p:cNvSpPr/>
          <p:nvPr/>
        </p:nvSpPr>
        <p:spPr>
          <a:xfrm>
            <a:off x="10913731"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40E7698-98DA-7BB3-9ED5-662F86C991BF}"/>
              </a:ext>
            </a:extLst>
          </p:cNvPr>
          <p:cNvSpPr/>
          <p:nvPr/>
        </p:nvSpPr>
        <p:spPr>
          <a:xfrm>
            <a:off x="12050648"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AD1F3D-460B-CB8B-1EA4-6D835ABBBE19}"/>
              </a:ext>
            </a:extLst>
          </p:cNvPr>
          <p:cNvSpPr/>
          <p:nvPr/>
        </p:nvSpPr>
        <p:spPr>
          <a:xfrm>
            <a:off x="13201825"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2C22AB-6EE7-7B5F-F352-677564B939AD}"/>
              </a:ext>
            </a:extLst>
          </p:cNvPr>
          <p:cNvSpPr/>
          <p:nvPr/>
        </p:nvSpPr>
        <p:spPr>
          <a:xfrm rot="19444388">
            <a:off x="12480007" y="233975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06FFAE-D36F-2C12-096D-BCB5693E2719}"/>
              </a:ext>
            </a:extLst>
          </p:cNvPr>
          <p:cNvSpPr/>
          <p:nvPr/>
        </p:nvSpPr>
        <p:spPr>
          <a:xfrm>
            <a:off x="11703697" y="2313388"/>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D6EBB9C-DB61-2668-D817-02C691AAE13F}"/>
              </a:ext>
            </a:extLst>
          </p:cNvPr>
          <p:cNvSpPr/>
          <p:nvPr/>
        </p:nvSpPr>
        <p:spPr>
          <a:xfrm>
            <a:off x="10566780" y="2313388"/>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5FD4462-F2D3-5DDE-F073-65D3BD2A6371}"/>
              </a:ext>
            </a:extLst>
          </p:cNvPr>
          <p:cNvSpPr/>
          <p:nvPr/>
        </p:nvSpPr>
        <p:spPr>
          <a:xfrm>
            <a:off x="3241776" y="7010400"/>
            <a:ext cx="5336778" cy="44464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4D45C1-4B42-C100-5A79-D97BA411241F}"/>
              </a:ext>
            </a:extLst>
          </p:cNvPr>
          <p:cNvSpPr/>
          <p:nvPr/>
        </p:nvSpPr>
        <p:spPr>
          <a:xfrm>
            <a:off x="9423780" y="2313388"/>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55">
            <a:extLst>
              <a:ext uri="{FF2B5EF4-FFF2-40B4-BE49-F238E27FC236}">
                <a16:creationId xmlns:a16="http://schemas.microsoft.com/office/drawing/2014/main" id="{23C86CDA-990F-166F-1C6F-74E7B7F494AA}"/>
              </a:ext>
            </a:extLst>
          </p:cNvPr>
          <p:cNvSpPr txBox="1">
            <a:spLocks/>
          </p:cNvSpPr>
          <p:nvPr/>
        </p:nvSpPr>
        <p:spPr>
          <a:xfrm>
            <a:off x="12715611"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Announcement of Defense</a:t>
            </a:r>
          </a:p>
          <a:p>
            <a:endParaRPr lang="en-US"/>
          </a:p>
          <a:p>
            <a:r>
              <a:rPr lang="en-US"/>
              <a:t>Certification of Thesis</a:t>
            </a:r>
          </a:p>
        </p:txBody>
      </p:sp>
      <p:sp>
        <p:nvSpPr>
          <p:cNvPr id="28" name="Content Placeholder 49">
            <a:extLst>
              <a:ext uri="{FF2B5EF4-FFF2-40B4-BE49-F238E27FC236}">
                <a16:creationId xmlns:a16="http://schemas.microsoft.com/office/drawing/2014/main" id="{7242A844-8EA8-BAA6-9F7F-E8A6CF11DB9C}"/>
              </a:ext>
            </a:extLst>
          </p:cNvPr>
          <p:cNvSpPr txBox="1">
            <a:spLocks/>
          </p:cNvSpPr>
          <p:nvPr/>
        </p:nvSpPr>
        <p:spPr>
          <a:xfrm>
            <a:off x="12723193" y="476713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29" name="Content Placeholder 55">
            <a:extLst>
              <a:ext uri="{FF2B5EF4-FFF2-40B4-BE49-F238E27FC236}">
                <a16:creationId xmlns:a16="http://schemas.microsoft.com/office/drawing/2014/main" id="{C2CE6A95-DE84-373F-FC98-CA08F7637731}"/>
              </a:ext>
            </a:extLst>
          </p:cNvPr>
          <p:cNvSpPr txBox="1">
            <a:spLocks/>
          </p:cNvSpPr>
          <p:nvPr/>
        </p:nvSpPr>
        <p:spPr>
          <a:xfrm>
            <a:off x="11566528"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Diploma Application</a:t>
            </a:r>
          </a:p>
        </p:txBody>
      </p:sp>
      <p:sp>
        <p:nvSpPr>
          <p:cNvPr id="30" name="Content Placeholder 49">
            <a:extLst>
              <a:ext uri="{FF2B5EF4-FFF2-40B4-BE49-F238E27FC236}">
                <a16:creationId xmlns:a16="http://schemas.microsoft.com/office/drawing/2014/main" id="{7CBE39B1-66EE-1192-27E3-8381345F7202}"/>
              </a:ext>
            </a:extLst>
          </p:cNvPr>
          <p:cNvSpPr txBox="1">
            <a:spLocks/>
          </p:cNvSpPr>
          <p:nvPr/>
        </p:nvSpPr>
        <p:spPr>
          <a:xfrm>
            <a:off x="11574110" y="476713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31" name="Content Placeholder 55">
            <a:extLst>
              <a:ext uri="{FF2B5EF4-FFF2-40B4-BE49-F238E27FC236}">
                <a16:creationId xmlns:a16="http://schemas.microsoft.com/office/drawing/2014/main" id="{3DDF9DBE-575A-87E9-4082-2B2EADA4189D}"/>
              </a:ext>
            </a:extLst>
          </p:cNvPr>
          <p:cNvSpPr txBox="1">
            <a:spLocks/>
          </p:cNvSpPr>
          <p:nvPr/>
        </p:nvSpPr>
        <p:spPr>
          <a:xfrm>
            <a:off x="10429611"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Register for Courses</a:t>
            </a:r>
          </a:p>
        </p:txBody>
      </p:sp>
      <p:sp>
        <p:nvSpPr>
          <p:cNvPr id="32" name="Content Placeholder 55">
            <a:extLst>
              <a:ext uri="{FF2B5EF4-FFF2-40B4-BE49-F238E27FC236}">
                <a16:creationId xmlns:a16="http://schemas.microsoft.com/office/drawing/2014/main" id="{406F2204-7F91-601D-7BFF-00626F236CAC}"/>
              </a:ext>
            </a:extLst>
          </p:cNvPr>
          <p:cNvSpPr txBox="1">
            <a:spLocks/>
          </p:cNvSpPr>
          <p:nvPr/>
        </p:nvSpPr>
        <p:spPr>
          <a:xfrm>
            <a:off x="9286611" y="54103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Nomination of Committee</a:t>
            </a:r>
          </a:p>
        </p:txBody>
      </p:sp>
      <p:sp>
        <p:nvSpPr>
          <p:cNvPr id="33" name="Content Placeholder 49">
            <a:extLst>
              <a:ext uri="{FF2B5EF4-FFF2-40B4-BE49-F238E27FC236}">
                <a16:creationId xmlns:a16="http://schemas.microsoft.com/office/drawing/2014/main" id="{C0E495F6-7376-82B0-E08D-612C420338A1}"/>
              </a:ext>
            </a:extLst>
          </p:cNvPr>
          <p:cNvSpPr txBox="1">
            <a:spLocks/>
          </p:cNvSpPr>
          <p:nvPr/>
        </p:nvSpPr>
        <p:spPr>
          <a:xfrm>
            <a:off x="9280258" y="4767132"/>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34" name="Content Placeholder 55">
            <a:extLst>
              <a:ext uri="{FF2B5EF4-FFF2-40B4-BE49-F238E27FC236}">
                <a16:creationId xmlns:a16="http://schemas.microsoft.com/office/drawing/2014/main" id="{1D3DC8AA-740D-FCBB-ECF4-2D89251ECF3C}"/>
              </a:ext>
            </a:extLst>
          </p:cNvPr>
          <p:cNvSpPr txBox="1">
            <a:spLocks/>
          </p:cNvSpPr>
          <p:nvPr/>
        </p:nvSpPr>
        <p:spPr>
          <a:xfrm>
            <a:off x="405055" y="7130487"/>
            <a:ext cx="2475724"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Admission to Candidacy</a:t>
            </a:r>
          </a:p>
        </p:txBody>
      </p:sp>
      <p:sp>
        <p:nvSpPr>
          <p:cNvPr id="35" name="Content Placeholder 49">
            <a:extLst>
              <a:ext uri="{FF2B5EF4-FFF2-40B4-BE49-F238E27FC236}">
                <a16:creationId xmlns:a16="http://schemas.microsoft.com/office/drawing/2014/main" id="{876B476E-9CE0-82EE-EEAB-F2907B2C02FF}"/>
              </a:ext>
            </a:extLst>
          </p:cNvPr>
          <p:cNvSpPr txBox="1">
            <a:spLocks/>
          </p:cNvSpPr>
          <p:nvPr/>
        </p:nvSpPr>
        <p:spPr>
          <a:xfrm>
            <a:off x="535741" y="5991007"/>
            <a:ext cx="7518963" cy="700842"/>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Send to </a:t>
            </a:r>
            <a:r>
              <a:rPr lang="en-US">
                <a:hlinkClick r:id="rId3"/>
              </a:rPr>
              <a:t>gradforms@umaryland.edu</a:t>
            </a:r>
            <a:r>
              <a:rPr lang="en-US"/>
              <a:t> by Feb 3</a:t>
            </a:r>
            <a:r>
              <a:rPr lang="en-US" baseline="30000"/>
              <a:t>rd</a:t>
            </a:r>
            <a:r>
              <a:rPr lang="en-US"/>
              <a:t> and/or attach to announcement of defense </a:t>
            </a:r>
          </a:p>
        </p:txBody>
      </p:sp>
      <p:sp>
        <p:nvSpPr>
          <p:cNvPr id="36" name="Rectangle 35">
            <a:extLst>
              <a:ext uri="{FF2B5EF4-FFF2-40B4-BE49-F238E27FC236}">
                <a16:creationId xmlns:a16="http://schemas.microsoft.com/office/drawing/2014/main" id="{9B7197D9-11CE-82D7-9B04-BC6C41897A23}"/>
              </a:ext>
            </a:extLst>
          </p:cNvPr>
          <p:cNvSpPr/>
          <p:nvPr/>
        </p:nvSpPr>
        <p:spPr>
          <a:xfrm rot="3844939">
            <a:off x="13003248" y="314727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62577D2-35FA-BF8A-AE93-34EA7F56D483}"/>
              </a:ext>
            </a:extLst>
          </p:cNvPr>
          <p:cNvSpPr/>
          <p:nvPr/>
        </p:nvSpPr>
        <p:spPr>
          <a:xfrm rot="6986243">
            <a:off x="13126469" y="311514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944DDFF-E030-4F8F-D962-5390DEDEBA48}"/>
              </a:ext>
            </a:extLst>
          </p:cNvPr>
          <p:cNvSpPr/>
          <p:nvPr/>
        </p:nvSpPr>
        <p:spPr>
          <a:xfrm rot="19444388">
            <a:off x="13262009" y="233975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a:extLst>
              <a:ext uri="{FF2B5EF4-FFF2-40B4-BE49-F238E27FC236}">
                <a16:creationId xmlns:a16="http://schemas.microsoft.com/office/drawing/2014/main" id="{A33D9FB1-3127-899C-FD8B-9FE00F8FA3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9601200" y="2428924"/>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9">
            <a:extLst>
              <a:ext uri="{FF2B5EF4-FFF2-40B4-BE49-F238E27FC236}">
                <a16:creationId xmlns:a16="http://schemas.microsoft.com/office/drawing/2014/main" id="{98F37C34-3532-3301-DE8D-C078D7D67ADB}"/>
              </a:ext>
            </a:extLst>
          </p:cNvPr>
          <p:cNvPicPr>
            <a:picLocks noChangeAspect="1"/>
          </p:cNvPicPr>
          <p:nvPr/>
        </p:nvPicPr>
        <p:blipFill>
          <a:blip r:embed="rId5"/>
          <a:stretch>
            <a:fillRect/>
          </a:stretch>
        </p:blipFill>
        <p:spPr>
          <a:xfrm>
            <a:off x="10019181" y="7445607"/>
            <a:ext cx="5983287" cy="4487465"/>
          </a:xfrm>
          <a:prstGeom prst="rect">
            <a:avLst/>
          </a:prstGeom>
        </p:spPr>
      </p:pic>
      <p:sp>
        <p:nvSpPr>
          <p:cNvPr id="41" name="Content Placeholder 49">
            <a:extLst>
              <a:ext uri="{FF2B5EF4-FFF2-40B4-BE49-F238E27FC236}">
                <a16:creationId xmlns:a16="http://schemas.microsoft.com/office/drawing/2014/main" id="{443411BC-CFB7-84E7-F94F-B72AC2E1A760}"/>
              </a:ext>
            </a:extLst>
          </p:cNvPr>
          <p:cNvSpPr txBox="1">
            <a:spLocks/>
          </p:cNvSpPr>
          <p:nvPr/>
        </p:nvSpPr>
        <p:spPr>
          <a:xfrm>
            <a:off x="10386480" y="4767131"/>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6 Mo Prior</a:t>
            </a:r>
          </a:p>
        </p:txBody>
      </p:sp>
      <p:pic>
        <p:nvPicPr>
          <p:cNvPr id="42" name="Picture 41">
            <a:extLst>
              <a:ext uri="{FF2B5EF4-FFF2-40B4-BE49-F238E27FC236}">
                <a16:creationId xmlns:a16="http://schemas.microsoft.com/office/drawing/2014/main" id="{6E404470-3BFD-4B2B-0518-DA29A860A961}"/>
              </a:ext>
            </a:extLst>
          </p:cNvPr>
          <p:cNvPicPr>
            <a:picLocks noChangeAspect="1"/>
          </p:cNvPicPr>
          <p:nvPr/>
        </p:nvPicPr>
        <p:blipFill>
          <a:blip r:embed="rId6"/>
          <a:stretch>
            <a:fillRect/>
          </a:stretch>
        </p:blipFill>
        <p:spPr>
          <a:xfrm>
            <a:off x="16894175" y="-137735"/>
            <a:ext cx="10963275" cy="6166842"/>
          </a:xfrm>
          <a:prstGeom prst="rect">
            <a:avLst/>
          </a:prstGeom>
          <a:solidFill>
            <a:srgbClr val="C8102E"/>
          </a:solidFill>
        </p:spPr>
      </p:pic>
      <p:pic>
        <p:nvPicPr>
          <p:cNvPr id="44" name="Picture 43">
            <a:extLst>
              <a:ext uri="{FF2B5EF4-FFF2-40B4-BE49-F238E27FC236}">
                <a16:creationId xmlns:a16="http://schemas.microsoft.com/office/drawing/2014/main" id="{B4988535-2A67-0922-6ED6-3762B615B94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10614747" y="2409626"/>
            <a:ext cx="614054" cy="621197"/>
          </a:xfrm>
          <a:prstGeom prst="rect">
            <a:avLst/>
          </a:prstGeom>
        </p:spPr>
      </p:pic>
      <p:sp>
        <p:nvSpPr>
          <p:cNvPr id="3" name="Arrow: Right 2">
            <a:extLst>
              <a:ext uri="{FF2B5EF4-FFF2-40B4-BE49-F238E27FC236}">
                <a16:creationId xmlns:a16="http://schemas.microsoft.com/office/drawing/2014/main" id="{2841F4CB-13B4-02CC-2244-BA74B143B4B4}"/>
              </a:ext>
            </a:extLst>
          </p:cNvPr>
          <p:cNvSpPr/>
          <p:nvPr/>
        </p:nvSpPr>
        <p:spPr>
          <a:xfrm>
            <a:off x="9280258" y="3840229"/>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F0314A8D-7759-E522-50E1-1EA1A73E9768}"/>
              </a:ext>
            </a:extLst>
          </p:cNvPr>
          <p:cNvPicPr>
            <a:picLocks noChangeAspect="1"/>
          </p:cNvPicPr>
          <p:nvPr/>
        </p:nvPicPr>
        <p:blipFill>
          <a:blip r:embed="rId9"/>
          <a:srcRect l="45949" t="20713" r="18760" b="7284"/>
          <a:stretch>
            <a:fillRect/>
          </a:stretch>
        </p:blipFill>
        <p:spPr>
          <a:xfrm>
            <a:off x="2887858" y="1941708"/>
            <a:ext cx="3227038" cy="4114984"/>
          </a:xfrm>
          <a:prstGeom prst="rect">
            <a:avLst/>
          </a:prstGeom>
          <a:ln>
            <a:solidFill>
              <a:srgbClr val="D8F3DC"/>
            </a:solidFill>
          </a:ln>
        </p:spPr>
      </p:pic>
    </p:spTree>
    <p:extLst>
      <p:ext uri="{BB962C8B-B14F-4D97-AF65-F5344CB8AC3E}">
        <p14:creationId xmlns:p14="http://schemas.microsoft.com/office/powerpoint/2010/main" val="255565918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B660D00-6BC7-397B-743A-AB7E723E08AA}"/>
              </a:ext>
            </a:extLst>
          </p:cNvPr>
          <p:cNvSpPr/>
          <p:nvPr/>
        </p:nvSpPr>
        <p:spPr>
          <a:xfrm>
            <a:off x="3714832" y="2568183"/>
            <a:ext cx="1799773" cy="177165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title"/>
          </p:nvPr>
        </p:nvSpPr>
        <p:spPr>
          <a:xfrm>
            <a:off x="722313" y="1051055"/>
            <a:ext cx="5983287" cy="653920"/>
          </a:xfrm>
        </p:spPr>
        <p:txBody>
          <a:bodyPr/>
          <a:lstStyle/>
          <a:p>
            <a:pPr eaLnBrk="1" hangingPunct="1"/>
            <a:r>
              <a:rPr lang="en-US"/>
              <a:t>Application for Diploma</a:t>
            </a:r>
          </a:p>
        </p:txBody>
      </p:sp>
      <p:sp>
        <p:nvSpPr>
          <p:cNvPr id="7" name="Rectangle 6">
            <a:extLst>
              <a:ext uri="{FF2B5EF4-FFF2-40B4-BE49-F238E27FC236}">
                <a16:creationId xmlns:a16="http://schemas.microsoft.com/office/drawing/2014/main" id="{A1F77DF9-8DAD-FADD-195F-DD3E96359B5C}"/>
              </a:ext>
            </a:extLst>
          </p:cNvPr>
          <p:cNvSpPr/>
          <p:nvPr/>
        </p:nvSpPr>
        <p:spPr>
          <a:xfrm>
            <a:off x="-2254560" y="369487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25A731-B4C4-707A-758A-793024121C03}"/>
              </a:ext>
            </a:extLst>
          </p:cNvPr>
          <p:cNvSpPr/>
          <p:nvPr/>
        </p:nvSpPr>
        <p:spPr>
          <a:xfrm>
            <a:off x="3911141" y="8313822"/>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8CEF23-FCC1-CB30-515C-CE96552C810F}"/>
              </a:ext>
            </a:extLst>
          </p:cNvPr>
          <p:cNvSpPr/>
          <p:nvPr/>
        </p:nvSpPr>
        <p:spPr>
          <a:xfrm>
            <a:off x="-1111560" y="369487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FC5F7F-496E-7804-273D-6D38F5EA936C}"/>
              </a:ext>
            </a:extLst>
          </p:cNvPr>
          <p:cNvSpPr/>
          <p:nvPr/>
        </p:nvSpPr>
        <p:spPr>
          <a:xfrm>
            <a:off x="9390305" y="3714975"/>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5FC3C9-E966-D6F8-33CC-47518826288D}"/>
              </a:ext>
            </a:extLst>
          </p:cNvPr>
          <p:cNvSpPr/>
          <p:nvPr/>
        </p:nvSpPr>
        <p:spPr>
          <a:xfrm>
            <a:off x="-3370623" y="369487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3124926" y="3416191"/>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08863" y="3380268"/>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4156838" y="7999211"/>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9755222" y="3491947"/>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865863" y="3380268"/>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2A373E-D4B4-1912-9DA2-D2BD015C5F97}"/>
              </a:ext>
            </a:extLst>
          </p:cNvPr>
          <p:cNvSpPr/>
          <p:nvPr/>
        </p:nvSpPr>
        <p:spPr>
          <a:xfrm>
            <a:off x="-2870243" y="378453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2ED9E1-64EB-EBB6-E4E6-184F0322FC3A}"/>
              </a:ext>
            </a:extLst>
          </p:cNvPr>
          <p:cNvSpPr/>
          <p:nvPr/>
        </p:nvSpPr>
        <p:spPr>
          <a:xfrm>
            <a:off x="-1764087" y="378453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735157-763D-F38A-175E-903D9CE57FF0}"/>
              </a:ext>
            </a:extLst>
          </p:cNvPr>
          <p:cNvSpPr/>
          <p:nvPr/>
        </p:nvSpPr>
        <p:spPr>
          <a:xfrm>
            <a:off x="-621087" y="378453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7D0170-DF01-BDCB-F99F-23524675C150}"/>
              </a:ext>
            </a:extLst>
          </p:cNvPr>
          <p:cNvSpPr/>
          <p:nvPr/>
        </p:nvSpPr>
        <p:spPr>
          <a:xfrm>
            <a:off x="4376673" y="3982950"/>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45D925-3A7B-8FF5-1BFE-7AD6E270B1EC}"/>
              </a:ext>
            </a:extLst>
          </p:cNvPr>
          <p:cNvSpPr/>
          <p:nvPr/>
        </p:nvSpPr>
        <p:spPr>
          <a:xfrm>
            <a:off x="9882872" y="3804635"/>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ADE819C-0187-E1FD-A8FC-9B7C2B3F204E}"/>
              </a:ext>
            </a:extLst>
          </p:cNvPr>
          <p:cNvSpPr/>
          <p:nvPr/>
        </p:nvSpPr>
        <p:spPr>
          <a:xfrm rot="19444388">
            <a:off x="9161054" y="2412033"/>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396DE8-A58A-A8B7-0805-915D9E1BB3D9}"/>
              </a:ext>
            </a:extLst>
          </p:cNvPr>
          <p:cNvSpPr/>
          <p:nvPr/>
        </p:nvSpPr>
        <p:spPr>
          <a:xfrm>
            <a:off x="3888430" y="6948590"/>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E2E37AD-A61D-7D5E-FA2C-72B5FCC133DA}"/>
              </a:ext>
            </a:extLst>
          </p:cNvPr>
          <p:cNvSpPr/>
          <p:nvPr/>
        </p:nvSpPr>
        <p:spPr>
          <a:xfrm>
            <a:off x="-968038" y="2365570"/>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F3E602-0333-A658-30B3-9CADA846D48A}"/>
              </a:ext>
            </a:extLst>
          </p:cNvPr>
          <p:cNvSpPr/>
          <p:nvPr/>
        </p:nvSpPr>
        <p:spPr>
          <a:xfrm>
            <a:off x="-3227101" y="2365570"/>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977C1EB-4C99-57C5-295B-DE1D25B16C83}"/>
              </a:ext>
            </a:extLst>
          </p:cNvPr>
          <p:cNvSpPr/>
          <p:nvPr/>
        </p:nvSpPr>
        <p:spPr>
          <a:xfrm>
            <a:off x="-2111038" y="2365570"/>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9396658" y="4339838"/>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Announcement of Defense</a:t>
            </a:r>
          </a:p>
          <a:p>
            <a:endParaRPr lang="en-US" sz="1200"/>
          </a:p>
          <a:p>
            <a:r>
              <a:rPr lang="en-US" sz="1200"/>
              <a:t>Certification of Thesis</a:t>
            </a:r>
          </a:p>
        </p:txBody>
      </p:sp>
      <p:sp>
        <p:nvSpPr>
          <p:cNvPr id="31" name="Content Placeholder 49">
            <a:extLst>
              <a:ext uri="{FF2B5EF4-FFF2-40B4-BE49-F238E27FC236}">
                <a16:creationId xmlns:a16="http://schemas.microsoft.com/office/drawing/2014/main" id="{91280AE4-9D57-2832-C4F4-E7F0952278D0}"/>
              </a:ext>
            </a:extLst>
          </p:cNvPr>
          <p:cNvSpPr txBox="1">
            <a:spLocks/>
          </p:cNvSpPr>
          <p:nvPr/>
        </p:nvSpPr>
        <p:spPr>
          <a:xfrm>
            <a:off x="9404240" y="4012686"/>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2308871" y="4968140"/>
            <a:ext cx="465226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atin typeface="Georgia" panose="02040502050405020303" pitchFamily="18" charset="0"/>
              </a:rPr>
              <a:t>Complete Diploma Application in </a:t>
            </a:r>
            <a:r>
              <a:rPr lang="en-US">
                <a:latin typeface="Georgia" panose="02040502050405020303" pitchFamily="18" charset="0"/>
                <a:hlinkClick r:id="rId3"/>
              </a:rPr>
              <a:t>SURFs</a:t>
            </a:r>
            <a:r>
              <a:rPr lang="en-US">
                <a:latin typeface="Georgia" panose="02040502050405020303" pitchFamily="18" charset="0"/>
              </a:rPr>
              <a:t> </a:t>
            </a:r>
          </a:p>
          <a:p>
            <a:endParaRPr lang="en-US">
              <a:latin typeface="Georgia" panose="02040502050405020303" pitchFamily="18" charset="0"/>
            </a:endParaRPr>
          </a:p>
        </p:txBody>
      </p:sp>
      <p:sp>
        <p:nvSpPr>
          <p:cNvPr id="7173" name="Content Placeholder 49">
            <a:extLst>
              <a:ext uri="{FF2B5EF4-FFF2-40B4-BE49-F238E27FC236}">
                <a16:creationId xmlns:a16="http://schemas.microsoft.com/office/drawing/2014/main" id="{6F2CFF7B-4426-499A-B8B2-3D6E34A7BA41}"/>
              </a:ext>
            </a:extLst>
          </p:cNvPr>
          <p:cNvSpPr txBox="1">
            <a:spLocks/>
          </p:cNvSpPr>
          <p:nvPr/>
        </p:nvSpPr>
        <p:spPr>
          <a:xfrm>
            <a:off x="257826" y="6018389"/>
            <a:ext cx="2816678" cy="458611"/>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February 13, 2026</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1105207" y="4319742"/>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2248207" y="4327672"/>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2254560" y="3992590"/>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3364270" y="430886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3356688" y="3992590"/>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9684295" y="3219548"/>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9807516" y="3187423"/>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9943056" y="2412033"/>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1933618" y="2481106"/>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696200"/>
            <a:ext cx="5983287" cy="44874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1148338" y="3992589"/>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6 MO Prior</a:t>
            </a:r>
          </a:p>
        </p:txBody>
      </p:sp>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6"/>
          <a:srcRect l="29145" t="18079" r="39155" b="10000"/>
          <a:stretch/>
        </p:blipFill>
        <p:spPr>
          <a:xfrm>
            <a:off x="-3000617" y="2541001"/>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888229" y="2438400"/>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658239" y="2806073"/>
            <a:ext cx="1799773" cy="1351728"/>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1">
            <a:alphaModFix amt="35000"/>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3438120" y="2298187"/>
            <a:ext cx="2273011" cy="2450435"/>
          </a:xfrm>
          <a:prstGeom prst="rect">
            <a:avLst/>
          </a:prstGeom>
        </p:spPr>
      </p:pic>
    </p:spTree>
    <p:extLst>
      <p:ext uri="{BB962C8B-B14F-4D97-AF65-F5344CB8AC3E}">
        <p14:creationId xmlns:p14="http://schemas.microsoft.com/office/powerpoint/2010/main" val="187220905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Thesis/Dissertation Reviewed by Committee</a:t>
            </a:r>
          </a:p>
        </p:txBody>
      </p:sp>
      <p:sp>
        <p:nvSpPr>
          <p:cNvPr id="3" name="Text Placeholder 2"/>
          <p:cNvSpPr>
            <a:spLocks noGrp="1"/>
          </p:cNvSpPr>
          <p:nvPr>
            <p:ph type="body" idx="1"/>
          </p:nvPr>
        </p:nvSpPr>
        <p:spPr>
          <a:xfrm>
            <a:off x="722313" y="1981200"/>
            <a:ext cx="7772400" cy="2362200"/>
          </a:xfrm>
        </p:spPr>
        <p:txBody>
          <a:bodyPr/>
          <a:lstStyle/>
          <a:p>
            <a:pPr>
              <a:defRPr/>
            </a:pPr>
            <a:r>
              <a:rPr lang="en-US"/>
              <a:t>Provide dissertation/thesis document to committee chair and two readers at least one month before defense</a:t>
            </a:r>
          </a:p>
          <a:p>
            <a:pPr>
              <a:defRPr/>
            </a:pPr>
            <a:endParaRPr lang="en-US" sz="200"/>
          </a:p>
          <a:p>
            <a:pPr>
              <a:defRPr/>
            </a:pPr>
            <a:r>
              <a:rPr lang="en-US"/>
              <a:t>They will decide if it is defensible.</a:t>
            </a:r>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p:txBody>
      </p:sp>
      <p:sp>
        <p:nvSpPr>
          <p:cNvPr id="2" name="Content Placeholder 49">
            <a:extLst>
              <a:ext uri="{FF2B5EF4-FFF2-40B4-BE49-F238E27FC236}">
                <a16:creationId xmlns:a16="http://schemas.microsoft.com/office/drawing/2014/main" id="{0AEA7527-20BD-4945-F8B1-C26AC3FA196F}"/>
              </a:ext>
            </a:extLst>
          </p:cNvPr>
          <p:cNvSpPr txBox="1">
            <a:spLocks/>
          </p:cNvSpPr>
          <p:nvPr/>
        </p:nvSpPr>
        <p:spPr>
          <a:xfrm>
            <a:off x="112905" y="6118025"/>
            <a:ext cx="3173634" cy="397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1 month prior to defense date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3EC3-BC17-5F8C-1C85-65EC9F503606}"/>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03FD2391-9C71-CF25-6414-D8A8C97FF6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a:extLst>
              <a:ext uri="{FF2B5EF4-FFF2-40B4-BE49-F238E27FC236}">
                <a16:creationId xmlns:a16="http://schemas.microsoft.com/office/drawing/2014/main" id="{3E175E8B-7070-AC57-2154-76CA904435F3}"/>
              </a:ext>
            </a:extLst>
          </p:cNvPr>
          <p:cNvSpPr>
            <a:spLocks noGrp="1"/>
          </p:cNvSpPr>
          <p:nvPr>
            <p:ph type="title"/>
          </p:nvPr>
        </p:nvSpPr>
        <p:spPr>
          <a:xfrm>
            <a:off x="722313" y="1051055"/>
            <a:ext cx="5983287" cy="653920"/>
          </a:xfrm>
        </p:spPr>
        <p:txBody>
          <a:bodyPr/>
          <a:lstStyle/>
          <a:p>
            <a:pPr eaLnBrk="1" hangingPunct="1"/>
            <a:r>
              <a:rPr lang="en-US"/>
              <a:t>Timeline to Defense</a:t>
            </a:r>
          </a:p>
        </p:txBody>
      </p:sp>
      <p:sp>
        <p:nvSpPr>
          <p:cNvPr id="7" name="Rectangle 6">
            <a:extLst>
              <a:ext uri="{FF2B5EF4-FFF2-40B4-BE49-F238E27FC236}">
                <a16:creationId xmlns:a16="http://schemas.microsoft.com/office/drawing/2014/main" id="{CE5C0C67-54CE-B7BA-D6D1-08C1B9F45CB0}"/>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E4E2D2-9E75-8E74-9A2B-03094E33BCC5}"/>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D4646B-9EA8-5438-2ACB-CE53EAA01165}"/>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ECFB6E-7C22-B0A6-BDF5-F5C98BAE2029}"/>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993ED4-438C-F2EB-0DC3-D6DFB762C36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27983-D693-8BED-0D68-62B5333FD6FF}"/>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7F99F3-8747-79E9-B715-13101D53EE95}"/>
              </a:ext>
            </a:extLst>
          </p:cNvPr>
          <p:cNvSpPr/>
          <p:nvPr/>
        </p:nvSpPr>
        <p:spPr>
          <a:xfrm rot="5400000">
            <a:off x="3655353"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A19A69-F51F-6FAF-64E7-89FE826CAC91}"/>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DEBCD6-088C-904B-3DC4-6CE1973153FB}"/>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AA8DE3-0CE6-9584-B292-ADC28C948378}"/>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36D1441-392D-FFEC-EEE4-7E8943726E9B}"/>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D0A3BE-D2A3-C359-A7EE-7EC00EC287B1}"/>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6FDDFF-B8C2-0F4E-CFA4-22396A157A4E}"/>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C41251A-4AC0-70F9-3852-2400F224333B}"/>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AD55D0E-1D9C-8FB5-1DF6-FED6800B522F}"/>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5B0623-241C-9F9A-4F38-5373F2833F40}"/>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399F658-3BE2-D68A-BFC2-B04C19802244}"/>
              </a:ext>
            </a:extLst>
          </p:cNvPr>
          <p:cNvSpPr/>
          <p:nvPr/>
        </p:nvSpPr>
        <p:spPr>
          <a:xfrm>
            <a:off x="3553179" y="257687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A7D1159-B77C-251E-89F1-6D862BCE8CC3}"/>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467A1C2-864C-5CED-0BB2-14E7A9254311}"/>
              </a:ext>
            </a:extLst>
          </p:cNvPr>
          <p:cNvSpPr/>
          <p:nvPr/>
        </p:nvSpPr>
        <p:spPr>
          <a:xfrm>
            <a:off x="1975136" y="2558290"/>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6439D5E0-E9D4-0AA1-1F6C-E6DB176876A7}"/>
              </a:ext>
            </a:extLst>
          </p:cNvPr>
          <p:cNvSpPr txBox="1">
            <a:spLocks/>
          </p:cNvSpPr>
          <p:nvPr/>
        </p:nvSpPr>
        <p:spPr>
          <a:xfrm>
            <a:off x="6705600" y="4498345"/>
            <a:ext cx="218660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Announcement of Defense</a:t>
            </a:r>
          </a:p>
          <a:p>
            <a:pPr algn="ctr"/>
            <a:endParaRPr lang="en-US">
              <a:latin typeface="Georgia" panose="02040502050405020303" pitchFamily="18" charset="0"/>
              <a:cs typeface="Aparajita" panose="020B0502040204020203" pitchFamily="18" charset="0"/>
            </a:endParaRPr>
          </a:p>
          <a:p>
            <a:pPr algn="ctr"/>
            <a:r>
              <a:rPr lang="en-US">
                <a:latin typeface="Georgia" panose="02040502050405020303" pitchFamily="18" charset="0"/>
                <a:cs typeface="Aparajita" panose="020B0502040204020203" pitchFamily="18" charset="0"/>
              </a:rPr>
              <a:t>Certification of completion of the Dissertation/Thesis</a:t>
            </a:r>
          </a:p>
        </p:txBody>
      </p:sp>
      <p:sp>
        <p:nvSpPr>
          <p:cNvPr id="7172" name="Content Placeholder 55">
            <a:extLst>
              <a:ext uri="{FF2B5EF4-FFF2-40B4-BE49-F238E27FC236}">
                <a16:creationId xmlns:a16="http://schemas.microsoft.com/office/drawing/2014/main" id="{CCFC57B0-9B23-FB5C-DEA9-0AB4ADDDFBAE}"/>
              </a:ext>
            </a:extLst>
          </p:cNvPr>
          <p:cNvSpPr txBox="1">
            <a:spLocks/>
          </p:cNvSpPr>
          <p:nvPr/>
        </p:nvSpPr>
        <p:spPr>
          <a:xfrm>
            <a:off x="5063685" y="4498345"/>
            <a:ext cx="169535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Fulfillment of Course Requirements (Feb 3), SURFS diploma application (Feb 13)</a:t>
            </a:r>
          </a:p>
        </p:txBody>
      </p:sp>
      <p:sp>
        <p:nvSpPr>
          <p:cNvPr id="7178" name="Content Placeholder 55">
            <a:extLst>
              <a:ext uri="{FF2B5EF4-FFF2-40B4-BE49-F238E27FC236}">
                <a16:creationId xmlns:a16="http://schemas.microsoft.com/office/drawing/2014/main" id="{9130CE8F-4A32-81A4-4938-DA0BF23921C5}"/>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B44F1A71-1F79-BFDC-F261-186EEB4111CC}"/>
              </a:ext>
            </a:extLst>
          </p:cNvPr>
          <p:cNvSpPr txBox="1">
            <a:spLocks/>
          </p:cNvSpPr>
          <p:nvPr/>
        </p:nvSpPr>
        <p:spPr>
          <a:xfrm>
            <a:off x="1600200" y="4498345"/>
            <a:ext cx="1739243" cy="204667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ADC003BD-0E60-E951-1A50-291125DFFF68}"/>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 / 6MO Prior</a:t>
            </a:r>
          </a:p>
        </p:txBody>
      </p:sp>
      <p:sp>
        <p:nvSpPr>
          <p:cNvPr id="7183" name="Content Placeholder 55">
            <a:extLst>
              <a:ext uri="{FF2B5EF4-FFF2-40B4-BE49-F238E27FC236}">
                <a16:creationId xmlns:a16="http://schemas.microsoft.com/office/drawing/2014/main" id="{87F92994-BD80-87E6-C087-405930EC6AB6}"/>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5C6273F2-E548-8EFF-EB6E-C3EE10375B62}"/>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1Y Prior</a:t>
            </a:r>
          </a:p>
        </p:txBody>
      </p:sp>
      <p:sp>
        <p:nvSpPr>
          <p:cNvPr id="7231" name="Rectangle 7230">
            <a:extLst>
              <a:ext uri="{FF2B5EF4-FFF2-40B4-BE49-F238E27FC236}">
                <a16:creationId xmlns:a16="http://schemas.microsoft.com/office/drawing/2014/main" id="{437DF45C-2D69-17AC-9053-0BB524286281}"/>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1AC08CAF-72D6-306D-922B-5545199C01D2}"/>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40151D6D-D228-72B3-5885-1F6A94A64434}"/>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7D55FD64-5C84-E04B-3DE6-29D0BF7F57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76436" y="2710938"/>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39" name="Content Placeholder 49">
            <a:extLst>
              <a:ext uri="{FF2B5EF4-FFF2-40B4-BE49-F238E27FC236}">
                <a16:creationId xmlns:a16="http://schemas.microsoft.com/office/drawing/2014/main" id="{85ED9177-B8E4-80F7-C3E3-DE81284B0825}"/>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6MO Prior</a:t>
            </a:r>
          </a:p>
        </p:txBody>
      </p:sp>
      <p:pic>
        <p:nvPicPr>
          <p:cNvPr id="7242" name="Picture 7241">
            <a:extLst>
              <a:ext uri="{FF2B5EF4-FFF2-40B4-BE49-F238E27FC236}">
                <a16:creationId xmlns:a16="http://schemas.microsoft.com/office/drawing/2014/main" id="{7862A278-BF56-9116-EE79-20FBA9EA6A99}"/>
              </a:ext>
            </a:extLst>
          </p:cNvPr>
          <p:cNvPicPr>
            <a:picLocks noChangeAspect="1"/>
          </p:cNvPicPr>
          <p:nvPr/>
        </p:nvPicPr>
        <p:blipFill rotWithShape="1">
          <a:blip r:embed="rId5"/>
          <a:srcRect l="29145" t="18079" r="39155" b="10000"/>
          <a:stretch/>
        </p:blipFill>
        <p:spPr>
          <a:xfrm>
            <a:off x="511718" y="2739412"/>
            <a:ext cx="384092" cy="490690"/>
          </a:xfrm>
          <a:prstGeom prst="rect">
            <a:avLst/>
          </a:prstGeom>
          <a:ln>
            <a:solidFill>
              <a:schemeClr val="tx1"/>
            </a:solidFill>
          </a:ln>
        </p:spPr>
      </p:pic>
      <p:pic>
        <p:nvPicPr>
          <p:cNvPr id="7243" name="Picture 7242">
            <a:extLst>
              <a:ext uri="{FF2B5EF4-FFF2-40B4-BE49-F238E27FC236}">
                <a16:creationId xmlns:a16="http://schemas.microsoft.com/office/drawing/2014/main" id="{40B8E7C7-9A8E-2F7F-ED81-4F9C3DA5080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3632988" y="2656992"/>
            <a:ext cx="614054" cy="621197"/>
          </a:xfrm>
          <a:prstGeom prst="rect">
            <a:avLst/>
          </a:prstGeom>
        </p:spPr>
      </p:pic>
      <p:pic>
        <p:nvPicPr>
          <p:cNvPr id="2" name="Picture 1">
            <a:extLst>
              <a:ext uri="{FF2B5EF4-FFF2-40B4-BE49-F238E27FC236}">
                <a16:creationId xmlns:a16="http://schemas.microsoft.com/office/drawing/2014/main" id="{86B743BE-D399-2A9E-03E1-B53B4A9070D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0008490B-6E1F-C4A5-F74C-963A86347805}"/>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8A3430B5-DE7E-19FE-3866-BA826B379EA2}"/>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1FB157-3D11-F75F-E1E3-E8203ADCA4A2}"/>
              </a:ext>
            </a:extLst>
          </p:cNvPr>
          <p:cNvPicPr>
            <a:picLocks noChangeAspect="1"/>
          </p:cNvPicPr>
          <p:nvPr/>
        </p:nvPicPr>
        <p:blipFill rotWithShape="1">
          <a:blip r:embed="rId12"/>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75E6BC90-47E9-0ED6-D9D4-F7969371F00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A5DE8C89-207F-FE91-08B1-AA9FFEE392CE}"/>
              </a:ext>
            </a:extLst>
          </p:cNvPr>
          <p:cNvPicPr>
            <a:picLocks noChangeAspect="1"/>
          </p:cNvPicPr>
          <p:nvPr/>
        </p:nvPicPr>
        <p:blipFill rotWithShape="1">
          <a:blip r:embed="rId14"/>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DC2F39AF-80B3-ABC0-C160-6CA90CFFC6AC}"/>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February</a:t>
            </a:r>
          </a:p>
        </p:txBody>
      </p:sp>
      <p:sp>
        <p:nvSpPr>
          <p:cNvPr id="7168" name="Content Placeholder 49">
            <a:extLst>
              <a:ext uri="{FF2B5EF4-FFF2-40B4-BE49-F238E27FC236}">
                <a16:creationId xmlns:a16="http://schemas.microsoft.com/office/drawing/2014/main" id="{7ABA6690-8AF1-DB30-5E11-B98147097E2D}"/>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2WK Prior</a:t>
            </a:r>
          </a:p>
        </p:txBody>
      </p:sp>
      <p:sp>
        <p:nvSpPr>
          <p:cNvPr id="31" name="Arrow: Right 30">
            <a:extLst>
              <a:ext uri="{FF2B5EF4-FFF2-40B4-BE49-F238E27FC236}">
                <a16:creationId xmlns:a16="http://schemas.microsoft.com/office/drawing/2014/main" id="{426B09A2-3133-0D05-F266-DE74D2080428}"/>
              </a:ext>
            </a:extLst>
          </p:cNvPr>
          <p:cNvSpPr/>
          <p:nvPr/>
        </p:nvSpPr>
        <p:spPr>
          <a:xfrm>
            <a:off x="172752"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172">
            <a:extLst>
              <a:ext uri="{FF2B5EF4-FFF2-40B4-BE49-F238E27FC236}">
                <a16:creationId xmlns:a16="http://schemas.microsoft.com/office/drawing/2014/main" id="{C3839FCD-6199-A0E3-A2C2-2ADE8C6DC8DE}"/>
              </a:ext>
            </a:extLst>
          </p:cNvPr>
          <p:cNvSpPr/>
          <p:nvPr/>
        </p:nvSpPr>
        <p:spPr>
          <a:xfrm rot="5400000">
            <a:off x="2053602" y="3546576"/>
            <a:ext cx="618781"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61809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239" grpId="0"/>
      <p:bldP spid="29" grpId="0"/>
      <p:bldP spid="71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231B-026F-D32E-1B35-F41E642B667E}"/>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2E5B4DEE-5498-4845-7DCD-631E3EFB4F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33939" b="4221"/>
          <a:stretch/>
        </p:blipFill>
        <p:spPr bwMode="auto">
          <a:xfrm>
            <a:off x="476310" y="1965808"/>
            <a:ext cx="3980600" cy="4128442"/>
          </a:xfrm>
          <a:prstGeom prst="rect">
            <a:avLst/>
          </a:prstGeom>
          <a:ln w="12700">
            <a:solidFill>
              <a:srgbClr val="52B788"/>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170" name="Title 1">
            <a:extLst>
              <a:ext uri="{FF2B5EF4-FFF2-40B4-BE49-F238E27FC236}">
                <a16:creationId xmlns:a16="http://schemas.microsoft.com/office/drawing/2014/main" id="{CDB4ADA5-600D-D62B-3BCE-F732DB4F7A5E}"/>
              </a:ext>
            </a:extLst>
          </p:cNvPr>
          <p:cNvSpPr>
            <a:spLocks noGrp="1"/>
          </p:cNvSpPr>
          <p:nvPr>
            <p:ph type="title"/>
          </p:nvPr>
        </p:nvSpPr>
        <p:spPr>
          <a:xfrm>
            <a:off x="722313" y="1051055"/>
            <a:ext cx="7278687" cy="653920"/>
          </a:xfrm>
        </p:spPr>
        <p:txBody>
          <a:bodyPr/>
          <a:lstStyle/>
          <a:p>
            <a:pPr eaLnBrk="1" hangingPunct="1"/>
            <a:r>
              <a:rPr lang="en-US"/>
              <a:t>Announcement of Defense</a:t>
            </a:r>
          </a:p>
        </p:txBody>
      </p:sp>
      <p:sp>
        <p:nvSpPr>
          <p:cNvPr id="7" name="Rectangle 6">
            <a:extLst>
              <a:ext uri="{FF2B5EF4-FFF2-40B4-BE49-F238E27FC236}">
                <a16:creationId xmlns:a16="http://schemas.microsoft.com/office/drawing/2014/main" id="{08C28857-0D6F-BEBC-00A1-CFF37041AB13}"/>
              </a:ext>
            </a:extLst>
          </p:cNvPr>
          <p:cNvSpPr/>
          <p:nvPr/>
        </p:nvSpPr>
        <p:spPr>
          <a:xfrm>
            <a:off x="-3653367" y="4054773"/>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AE11BC-1C69-84E1-56A1-ADD23B60E2C3}"/>
              </a:ext>
            </a:extLst>
          </p:cNvPr>
          <p:cNvSpPr/>
          <p:nvPr/>
        </p:nvSpPr>
        <p:spPr>
          <a:xfrm>
            <a:off x="-1373450" y="4054773"/>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F157D3-8448-9ED0-A065-90D37F92B22C}"/>
              </a:ext>
            </a:extLst>
          </p:cNvPr>
          <p:cNvSpPr/>
          <p:nvPr/>
        </p:nvSpPr>
        <p:spPr>
          <a:xfrm>
            <a:off x="-2492419" y="3879171"/>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17D4CA-1C47-6E63-A34A-D9FC0F6A0E4C}"/>
              </a:ext>
            </a:extLst>
          </p:cNvPr>
          <p:cNvSpPr/>
          <p:nvPr/>
        </p:nvSpPr>
        <p:spPr>
          <a:xfrm>
            <a:off x="4253281" y="808364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AFF35-F77D-83A1-2D89-3A319544EE09}"/>
              </a:ext>
            </a:extLst>
          </p:cNvPr>
          <p:cNvSpPr/>
          <p:nvPr/>
        </p:nvSpPr>
        <p:spPr>
          <a:xfrm>
            <a:off x="-4769430" y="4054773"/>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F86797-ACEE-DE47-8C49-244B5A19E286}"/>
              </a:ext>
            </a:extLst>
          </p:cNvPr>
          <p:cNvSpPr/>
          <p:nvPr/>
        </p:nvSpPr>
        <p:spPr>
          <a:xfrm rot="5400000">
            <a:off x="-4523733" y="3776085"/>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9836BA-5AEF-EA54-110E-91ECD3C4874B}"/>
              </a:ext>
            </a:extLst>
          </p:cNvPr>
          <p:cNvSpPr/>
          <p:nvPr/>
        </p:nvSpPr>
        <p:spPr>
          <a:xfrm rot="5400000">
            <a:off x="-3407670" y="3740162"/>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7A66E-A5BD-744F-4CD3-8D8F920CCB15}"/>
              </a:ext>
            </a:extLst>
          </p:cNvPr>
          <p:cNvSpPr/>
          <p:nvPr/>
        </p:nvSpPr>
        <p:spPr>
          <a:xfrm rot="5400000">
            <a:off x="-1127753" y="3740162"/>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62FD4F-0AC0-C80D-916C-520753433226}"/>
              </a:ext>
            </a:extLst>
          </p:cNvPr>
          <p:cNvSpPr/>
          <p:nvPr/>
        </p:nvSpPr>
        <p:spPr>
          <a:xfrm rot="5400000">
            <a:off x="4618198" y="786061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AF8C29-AA44-D8D0-5B4B-B97F0C557F3B}"/>
              </a:ext>
            </a:extLst>
          </p:cNvPr>
          <p:cNvSpPr/>
          <p:nvPr/>
        </p:nvSpPr>
        <p:spPr>
          <a:xfrm rot="5400000">
            <a:off x="-2264670" y="3740162"/>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5EC855-E026-BD55-3356-8B9BCBDA78C1}"/>
              </a:ext>
            </a:extLst>
          </p:cNvPr>
          <p:cNvSpPr/>
          <p:nvPr/>
        </p:nvSpPr>
        <p:spPr>
          <a:xfrm>
            <a:off x="-4269050"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35DFA4D-7D37-5658-74E5-620E5AE79E02}"/>
              </a:ext>
            </a:extLst>
          </p:cNvPr>
          <p:cNvSpPr/>
          <p:nvPr/>
        </p:nvSpPr>
        <p:spPr>
          <a:xfrm>
            <a:off x="-3162894"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C6BA51-F9B3-6EFD-DB0F-51A0EA89AB7A}"/>
              </a:ext>
            </a:extLst>
          </p:cNvPr>
          <p:cNvSpPr/>
          <p:nvPr/>
        </p:nvSpPr>
        <p:spPr>
          <a:xfrm>
            <a:off x="-2019894"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F7D69D7-3CBE-E8E6-0D38-32E3DB020A54}"/>
              </a:ext>
            </a:extLst>
          </p:cNvPr>
          <p:cNvSpPr/>
          <p:nvPr/>
        </p:nvSpPr>
        <p:spPr>
          <a:xfrm>
            <a:off x="-882977"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50323EA-673D-FED1-190D-0ED81C499DF9}"/>
              </a:ext>
            </a:extLst>
          </p:cNvPr>
          <p:cNvSpPr/>
          <p:nvPr/>
        </p:nvSpPr>
        <p:spPr>
          <a:xfrm>
            <a:off x="4745848" y="817330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377291-2C09-D780-05F1-816834B4FE0F}"/>
              </a:ext>
            </a:extLst>
          </p:cNvPr>
          <p:cNvSpPr/>
          <p:nvPr/>
        </p:nvSpPr>
        <p:spPr>
          <a:xfrm rot="19444388">
            <a:off x="-2298602" y="76420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984755-20D4-A9C9-C1CE-EC9098C771B4}"/>
              </a:ext>
            </a:extLst>
          </p:cNvPr>
          <p:cNvSpPr/>
          <p:nvPr/>
        </p:nvSpPr>
        <p:spPr>
          <a:xfrm>
            <a:off x="-1145416" y="2549862"/>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62EF19-E9D8-2DB6-8780-B1F0A0208FC4}"/>
              </a:ext>
            </a:extLst>
          </p:cNvPr>
          <p:cNvSpPr/>
          <p:nvPr/>
        </p:nvSpPr>
        <p:spPr>
          <a:xfrm>
            <a:off x="-2366845" y="2725464"/>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891D492-7D3B-1CC0-2F2A-8882955D59A0}"/>
              </a:ext>
            </a:extLst>
          </p:cNvPr>
          <p:cNvSpPr/>
          <p:nvPr/>
        </p:nvSpPr>
        <p:spPr>
          <a:xfrm>
            <a:off x="-4625908" y="2725464"/>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5E9F223-0C00-4227-AB1E-AC85BD994C2C}"/>
              </a:ext>
            </a:extLst>
          </p:cNvPr>
          <p:cNvSpPr/>
          <p:nvPr/>
        </p:nvSpPr>
        <p:spPr>
          <a:xfrm>
            <a:off x="-3509845" y="2725464"/>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92734F48-195F-BD3E-5F59-B469531BC187}"/>
              </a:ext>
            </a:extLst>
          </p:cNvPr>
          <p:cNvSpPr txBox="1">
            <a:spLocks/>
          </p:cNvSpPr>
          <p:nvPr/>
        </p:nvSpPr>
        <p:spPr>
          <a:xfrm>
            <a:off x="2726151" y="6219449"/>
            <a:ext cx="3897828"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rPr>
              <a:t>Announcement of Defense</a:t>
            </a:r>
          </a:p>
        </p:txBody>
      </p:sp>
      <p:sp>
        <p:nvSpPr>
          <p:cNvPr id="31" name="Content Placeholder 49">
            <a:extLst>
              <a:ext uri="{FF2B5EF4-FFF2-40B4-BE49-F238E27FC236}">
                <a16:creationId xmlns:a16="http://schemas.microsoft.com/office/drawing/2014/main" id="{0ED04A2A-84AA-E5F1-5DCB-8A04AA9D5780}"/>
              </a:ext>
            </a:extLst>
          </p:cNvPr>
          <p:cNvSpPr txBox="1">
            <a:spLocks/>
          </p:cNvSpPr>
          <p:nvPr/>
        </p:nvSpPr>
        <p:spPr>
          <a:xfrm>
            <a:off x="112905" y="6118025"/>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7172" name="Content Placeholder 55">
            <a:extLst>
              <a:ext uri="{FF2B5EF4-FFF2-40B4-BE49-F238E27FC236}">
                <a16:creationId xmlns:a16="http://schemas.microsoft.com/office/drawing/2014/main" id="{2DE03970-41BC-AEDB-BD27-669CF1E11256}"/>
              </a:ext>
            </a:extLst>
          </p:cNvPr>
          <p:cNvSpPr txBox="1">
            <a:spLocks/>
          </p:cNvSpPr>
          <p:nvPr/>
        </p:nvSpPr>
        <p:spPr>
          <a:xfrm>
            <a:off x="-1367097" y="467963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Diploma Application</a:t>
            </a:r>
          </a:p>
        </p:txBody>
      </p:sp>
      <p:sp>
        <p:nvSpPr>
          <p:cNvPr id="7173" name="Content Placeholder 49">
            <a:extLst>
              <a:ext uri="{FF2B5EF4-FFF2-40B4-BE49-F238E27FC236}">
                <a16:creationId xmlns:a16="http://schemas.microsoft.com/office/drawing/2014/main" id="{E85AC2D0-B80E-91ED-4E88-0CF1B3C52A9E}"/>
              </a:ext>
            </a:extLst>
          </p:cNvPr>
          <p:cNvSpPr txBox="1">
            <a:spLocks/>
          </p:cNvSpPr>
          <p:nvPr/>
        </p:nvSpPr>
        <p:spPr>
          <a:xfrm>
            <a:off x="-1359515" y="4352484"/>
            <a:ext cx="1119530"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7178" name="Content Placeholder 55">
            <a:extLst>
              <a:ext uri="{FF2B5EF4-FFF2-40B4-BE49-F238E27FC236}">
                <a16:creationId xmlns:a16="http://schemas.microsoft.com/office/drawing/2014/main" id="{39DBCB89-93C8-25E2-84CF-806186F8F3C1}"/>
              </a:ext>
            </a:extLst>
          </p:cNvPr>
          <p:cNvSpPr txBox="1">
            <a:spLocks/>
          </p:cNvSpPr>
          <p:nvPr/>
        </p:nvSpPr>
        <p:spPr>
          <a:xfrm>
            <a:off x="-2504014" y="467963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Register for Courses</a:t>
            </a:r>
          </a:p>
        </p:txBody>
      </p:sp>
      <p:sp>
        <p:nvSpPr>
          <p:cNvPr id="7181" name="Content Placeholder 55">
            <a:extLst>
              <a:ext uri="{FF2B5EF4-FFF2-40B4-BE49-F238E27FC236}">
                <a16:creationId xmlns:a16="http://schemas.microsoft.com/office/drawing/2014/main" id="{12CF04F3-375F-D7BC-3713-8E53B485BD74}"/>
              </a:ext>
            </a:extLst>
          </p:cNvPr>
          <p:cNvSpPr txBox="1">
            <a:spLocks/>
          </p:cNvSpPr>
          <p:nvPr/>
        </p:nvSpPr>
        <p:spPr>
          <a:xfrm>
            <a:off x="-3647014" y="468756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Nomination of Committee</a:t>
            </a:r>
          </a:p>
        </p:txBody>
      </p:sp>
      <p:sp>
        <p:nvSpPr>
          <p:cNvPr id="7182" name="Content Placeholder 49">
            <a:extLst>
              <a:ext uri="{FF2B5EF4-FFF2-40B4-BE49-F238E27FC236}">
                <a16:creationId xmlns:a16="http://schemas.microsoft.com/office/drawing/2014/main" id="{81FDDB8C-99C9-6234-774E-3623AB895A66}"/>
              </a:ext>
            </a:extLst>
          </p:cNvPr>
          <p:cNvSpPr txBox="1">
            <a:spLocks/>
          </p:cNvSpPr>
          <p:nvPr/>
        </p:nvSpPr>
        <p:spPr>
          <a:xfrm>
            <a:off x="-3653367" y="4352484"/>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7183" name="Content Placeholder 55">
            <a:extLst>
              <a:ext uri="{FF2B5EF4-FFF2-40B4-BE49-F238E27FC236}">
                <a16:creationId xmlns:a16="http://schemas.microsoft.com/office/drawing/2014/main" id="{7462DB85-DAB4-AAAD-BAB4-B793225EFCD5}"/>
              </a:ext>
            </a:extLst>
          </p:cNvPr>
          <p:cNvSpPr txBox="1">
            <a:spLocks/>
          </p:cNvSpPr>
          <p:nvPr/>
        </p:nvSpPr>
        <p:spPr>
          <a:xfrm>
            <a:off x="-4763077" y="4668759"/>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Admission to Candidacy</a:t>
            </a:r>
          </a:p>
        </p:txBody>
      </p:sp>
      <p:sp>
        <p:nvSpPr>
          <p:cNvPr id="7184" name="Content Placeholder 49">
            <a:extLst>
              <a:ext uri="{FF2B5EF4-FFF2-40B4-BE49-F238E27FC236}">
                <a16:creationId xmlns:a16="http://schemas.microsoft.com/office/drawing/2014/main" id="{437322E3-E7FD-73ED-65A8-B80783497EC8}"/>
              </a:ext>
            </a:extLst>
          </p:cNvPr>
          <p:cNvSpPr txBox="1">
            <a:spLocks/>
          </p:cNvSpPr>
          <p:nvPr/>
        </p:nvSpPr>
        <p:spPr>
          <a:xfrm>
            <a:off x="-4755495" y="4352484"/>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1Y Prior</a:t>
            </a:r>
          </a:p>
        </p:txBody>
      </p:sp>
      <p:sp>
        <p:nvSpPr>
          <p:cNvPr id="7231" name="Rectangle 7230">
            <a:extLst>
              <a:ext uri="{FF2B5EF4-FFF2-40B4-BE49-F238E27FC236}">
                <a16:creationId xmlns:a16="http://schemas.microsoft.com/office/drawing/2014/main" id="{C80FCF59-9B52-2C95-F2C3-D031C4004177}"/>
              </a:ext>
            </a:extLst>
          </p:cNvPr>
          <p:cNvSpPr/>
          <p:nvPr/>
        </p:nvSpPr>
        <p:spPr>
          <a:xfrm rot="3844939">
            <a:off x="4547271" y="758822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8631416B-EF37-673F-C3A3-FEB53EA63B98}"/>
              </a:ext>
            </a:extLst>
          </p:cNvPr>
          <p:cNvSpPr/>
          <p:nvPr/>
        </p:nvSpPr>
        <p:spPr>
          <a:xfrm rot="6986243">
            <a:off x="4670492" y="755609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4C312161-2107-0673-FA34-00ABD4FDE5F5}"/>
              </a:ext>
            </a:extLst>
          </p:cNvPr>
          <p:cNvSpPr/>
          <p:nvPr/>
        </p:nvSpPr>
        <p:spPr>
          <a:xfrm rot="19444388">
            <a:off x="4888479" y="6892482"/>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0ADDD741-F75D-26CC-7F2B-277C364834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3332425" y="2841000"/>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0F9D21F5-5E0F-CB81-8121-A0B42B481449}"/>
              </a:ext>
            </a:extLst>
          </p:cNvPr>
          <p:cNvPicPr>
            <a:picLocks noChangeAspect="1"/>
          </p:cNvPicPr>
          <p:nvPr/>
        </p:nvPicPr>
        <p:blipFill>
          <a:blip r:embed="rId5"/>
          <a:stretch>
            <a:fillRect/>
          </a:stretch>
        </p:blipFill>
        <p:spPr>
          <a:xfrm>
            <a:off x="2345206" y="7772400"/>
            <a:ext cx="5881687" cy="4411265"/>
          </a:xfrm>
          <a:prstGeom prst="rect">
            <a:avLst/>
          </a:prstGeom>
        </p:spPr>
      </p:pic>
      <p:sp>
        <p:nvSpPr>
          <p:cNvPr id="7239" name="Content Placeholder 49">
            <a:extLst>
              <a:ext uri="{FF2B5EF4-FFF2-40B4-BE49-F238E27FC236}">
                <a16:creationId xmlns:a16="http://schemas.microsoft.com/office/drawing/2014/main" id="{F4FAA137-F4E3-9708-1F4A-875B585A91EB}"/>
              </a:ext>
            </a:extLst>
          </p:cNvPr>
          <p:cNvSpPr txBox="1">
            <a:spLocks/>
          </p:cNvSpPr>
          <p:nvPr/>
        </p:nvSpPr>
        <p:spPr>
          <a:xfrm>
            <a:off x="-2547145" y="4352483"/>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6 MO Prior</a:t>
            </a:r>
          </a:p>
        </p:txBody>
      </p:sp>
      <p:pic>
        <p:nvPicPr>
          <p:cNvPr id="7240" name="Picture 7239">
            <a:extLst>
              <a:ext uri="{FF2B5EF4-FFF2-40B4-BE49-F238E27FC236}">
                <a16:creationId xmlns:a16="http://schemas.microsoft.com/office/drawing/2014/main" id="{F57AE2D6-AED0-145B-6A57-A2DBDD53BB3E}"/>
              </a:ext>
            </a:extLst>
          </p:cNvPr>
          <p:cNvPicPr>
            <a:picLocks noChangeAspect="1"/>
          </p:cNvPicPr>
          <p:nvPr/>
        </p:nvPicPr>
        <p:blipFill>
          <a:blip r:embed="rId6"/>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F2EEEC2F-4A31-BB1A-9F78-0894E48DDA2F}"/>
              </a:ext>
            </a:extLst>
          </p:cNvPr>
          <p:cNvPicPr>
            <a:picLocks noChangeAspect="1"/>
          </p:cNvPicPr>
          <p:nvPr/>
        </p:nvPicPr>
        <p:blipFill rotWithShape="1">
          <a:blip r:embed="rId7"/>
          <a:srcRect l="29145" t="18079" r="39155" b="10000"/>
          <a:stretch/>
        </p:blipFill>
        <p:spPr>
          <a:xfrm>
            <a:off x="-4399424" y="2900895"/>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7DC90D9F-507B-9404-2906-C73C12F41B5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7849" t="7113" r="9059" b="14834"/>
          <a:stretch/>
        </p:blipFill>
        <p:spPr>
          <a:xfrm>
            <a:off x="-2287036" y="2798294"/>
            <a:ext cx="614054" cy="621197"/>
          </a:xfrm>
          <a:prstGeom prst="rect">
            <a:avLst/>
          </a:prstGeom>
        </p:spPr>
      </p:pic>
      <p:pic>
        <p:nvPicPr>
          <p:cNvPr id="2" name="Picture 1">
            <a:extLst>
              <a:ext uri="{FF2B5EF4-FFF2-40B4-BE49-F238E27FC236}">
                <a16:creationId xmlns:a16="http://schemas.microsoft.com/office/drawing/2014/main" id="{95279B4B-0993-61C7-690E-BE586FD1314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09600" y="2684886"/>
            <a:ext cx="680900" cy="511393"/>
          </a:xfrm>
          <a:prstGeom prst="rect">
            <a:avLst/>
          </a:prstGeom>
        </p:spPr>
      </p:pic>
      <p:pic>
        <p:nvPicPr>
          <p:cNvPr id="3" name="Picture 2">
            <a:extLst>
              <a:ext uri="{FF2B5EF4-FFF2-40B4-BE49-F238E27FC236}">
                <a16:creationId xmlns:a16="http://schemas.microsoft.com/office/drawing/2014/main" id="{22BB2E58-04AB-47C4-C1F4-5007FEFE6A86}"/>
              </a:ext>
            </a:extLst>
          </p:cNvPr>
          <p:cNvPicPr>
            <a:picLocks noChangeAspect="1"/>
          </p:cNvPicPr>
          <p:nvPr/>
        </p:nvPicPr>
        <p:blipFill>
          <a:blip r:embed="rId12">
            <a:alphaModFix amt="35000"/>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273061" y="2684886"/>
            <a:ext cx="859938" cy="927062"/>
          </a:xfrm>
          <a:prstGeom prst="rect">
            <a:avLst/>
          </a:prstGeom>
        </p:spPr>
      </p:pic>
      <p:sp>
        <p:nvSpPr>
          <p:cNvPr id="6" name="Oval 5">
            <a:extLst>
              <a:ext uri="{FF2B5EF4-FFF2-40B4-BE49-F238E27FC236}">
                <a16:creationId xmlns:a16="http://schemas.microsoft.com/office/drawing/2014/main" id="{B4C003C3-FE38-4E68-293B-2C743A033610}"/>
              </a:ext>
            </a:extLst>
          </p:cNvPr>
          <p:cNvSpPr/>
          <p:nvPr/>
        </p:nvSpPr>
        <p:spPr>
          <a:xfrm>
            <a:off x="-2287036" y="718159"/>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142075F-2259-ECA2-DC42-CFA24CC96F27}"/>
              </a:ext>
            </a:extLst>
          </p:cNvPr>
          <p:cNvPicPr>
            <a:picLocks noChangeAspect="1"/>
          </p:cNvPicPr>
          <p:nvPr/>
        </p:nvPicPr>
        <p:blipFill rotWithShape="1">
          <a:blip r:embed="rId14"/>
          <a:srcRect l="12669" t="6411" r="6793"/>
          <a:stretch/>
        </p:blipFill>
        <p:spPr>
          <a:xfrm>
            <a:off x="-1373450" y="1106531"/>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003A8EEC-FBD0-D445-0B02-4CB07A1FD30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918291">
            <a:off x="-1335426" y="567712"/>
            <a:ext cx="253711" cy="30089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55">
            <a:extLst>
              <a:ext uri="{FF2B5EF4-FFF2-40B4-BE49-F238E27FC236}">
                <a16:creationId xmlns:a16="http://schemas.microsoft.com/office/drawing/2014/main" id="{0E60B97E-5E42-2B75-0DC1-2EC7403DA87C}"/>
              </a:ext>
            </a:extLst>
          </p:cNvPr>
          <p:cNvSpPr txBox="1">
            <a:spLocks/>
          </p:cNvSpPr>
          <p:nvPr/>
        </p:nvSpPr>
        <p:spPr>
          <a:xfrm>
            <a:off x="5183017" y="5627340"/>
            <a:ext cx="3021278"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endParaRPr lang="en-US">
              <a:latin typeface="Georgia" panose="02040502050405020303" pitchFamily="18" charset="0"/>
            </a:endParaRPr>
          </a:p>
        </p:txBody>
      </p:sp>
      <p:sp>
        <p:nvSpPr>
          <p:cNvPr id="32" name="TextBox 31">
            <a:extLst>
              <a:ext uri="{FF2B5EF4-FFF2-40B4-BE49-F238E27FC236}">
                <a16:creationId xmlns:a16="http://schemas.microsoft.com/office/drawing/2014/main" id="{164EB454-B0A3-3702-7B3B-564299646C8B}"/>
              </a:ext>
            </a:extLst>
          </p:cNvPr>
          <p:cNvSpPr txBox="1"/>
          <p:nvPr/>
        </p:nvSpPr>
        <p:spPr>
          <a:xfrm>
            <a:off x="4577047" y="2565420"/>
            <a:ext cx="3996067" cy="861774"/>
          </a:xfrm>
          <a:prstGeom prst="rect">
            <a:avLst/>
          </a:prstGeom>
          <a:noFill/>
        </p:spPr>
        <p:txBody>
          <a:bodyPr wrap="square" lIns="91440" tIns="45720" rIns="91440" bIns="45720" anchor="t">
            <a:spAutoFit/>
          </a:bodyPr>
          <a:lstStyle/>
          <a:p>
            <a:pPr>
              <a:defRPr/>
            </a:pPr>
            <a:r>
              <a:rPr lang="en-US">
                <a:latin typeface="Arial"/>
                <a:cs typeface="Arial"/>
              </a:rPr>
              <a:t>Defense Announcements Posted the Elm</a:t>
            </a:r>
            <a:r>
              <a:rPr lang="en-US" sz="1600">
                <a:solidFill>
                  <a:srgbClr val="CC9900"/>
                </a:solidFill>
                <a:latin typeface="Arial"/>
                <a:cs typeface="Arial"/>
              </a:rPr>
              <a:t> </a:t>
            </a:r>
          </a:p>
          <a:p>
            <a:pPr>
              <a:defRPr/>
            </a:pPr>
            <a:r>
              <a:rPr lang="en-US" sz="1400">
                <a:solidFill>
                  <a:srgbClr val="000000"/>
                </a:solidFill>
                <a:highlight>
                  <a:srgbClr val="FFFFFF"/>
                </a:highlight>
                <a:latin typeface="Arial"/>
                <a:cs typeface="Arial"/>
                <a:hlinkClick r:id="rId16"/>
              </a:rPr>
              <a:t>Graduate Studies - The Elm</a:t>
            </a:r>
            <a:endParaRPr lang="en-US">
              <a:hlinkClick r:id="rId16"/>
            </a:endParaRPr>
          </a:p>
        </p:txBody>
      </p:sp>
    </p:spTree>
    <p:extLst>
      <p:ext uri="{BB962C8B-B14F-4D97-AF65-F5344CB8AC3E}">
        <p14:creationId xmlns:p14="http://schemas.microsoft.com/office/powerpoint/2010/main" val="215811849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EBD604F-64D8-D04E-C93B-2BEE4A19CA71}"/>
              </a:ext>
            </a:extLst>
          </p:cNvPr>
          <p:cNvPicPr>
            <a:picLocks noChangeAspect="1"/>
          </p:cNvPicPr>
          <p:nvPr/>
        </p:nvPicPr>
        <p:blipFill rotWithShape="1">
          <a:blip r:embed="rId3"/>
          <a:srcRect l="29629" t="19051" r="40833" b="20369"/>
          <a:stretch/>
        </p:blipFill>
        <p:spPr>
          <a:xfrm>
            <a:off x="5149375" y="2014577"/>
            <a:ext cx="3640555" cy="4052520"/>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7170" name="Title 1"/>
          <p:cNvSpPr>
            <a:spLocks noGrp="1"/>
          </p:cNvSpPr>
          <p:nvPr>
            <p:ph type="title"/>
          </p:nvPr>
        </p:nvSpPr>
        <p:spPr>
          <a:xfrm>
            <a:off x="722313" y="1051055"/>
            <a:ext cx="7278687" cy="653920"/>
          </a:xfrm>
        </p:spPr>
        <p:txBody>
          <a:bodyPr/>
          <a:lstStyle/>
          <a:p>
            <a:pPr eaLnBrk="1" hangingPunct="1"/>
            <a:r>
              <a:rPr lang="en-US"/>
              <a:t>Certification of Completion</a:t>
            </a:r>
          </a:p>
        </p:txBody>
      </p:sp>
      <p:sp>
        <p:nvSpPr>
          <p:cNvPr id="7" name="Rectangle 6">
            <a:extLst>
              <a:ext uri="{FF2B5EF4-FFF2-40B4-BE49-F238E27FC236}">
                <a16:creationId xmlns:a16="http://schemas.microsoft.com/office/drawing/2014/main" id="{A1F77DF9-8DAD-FADD-195F-DD3E96359B5C}"/>
              </a:ext>
            </a:extLst>
          </p:cNvPr>
          <p:cNvSpPr/>
          <p:nvPr/>
        </p:nvSpPr>
        <p:spPr>
          <a:xfrm>
            <a:off x="-3653367" y="4054773"/>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25A731-B4C4-707A-758A-793024121C03}"/>
              </a:ext>
            </a:extLst>
          </p:cNvPr>
          <p:cNvSpPr/>
          <p:nvPr/>
        </p:nvSpPr>
        <p:spPr>
          <a:xfrm>
            <a:off x="-1373450" y="4054773"/>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8CEF23-FCC1-CB30-515C-CE96552C810F}"/>
              </a:ext>
            </a:extLst>
          </p:cNvPr>
          <p:cNvSpPr/>
          <p:nvPr/>
        </p:nvSpPr>
        <p:spPr>
          <a:xfrm>
            <a:off x="-2492419" y="3879171"/>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FC5F7F-496E-7804-273D-6D38F5EA936C}"/>
              </a:ext>
            </a:extLst>
          </p:cNvPr>
          <p:cNvSpPr/>
          <p:nvPr/>
        </p:nvSpPr>
        <p:spPr>
          <a:xfrm>
            <a:off x="4253281" y="808364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5FC3C9-E966-D6F8-33CC-47518826288D}"/>
              </a:ext>
            </a:extLst>
          </p:cNvPr>
          <p:cNvSpPr/>
          <p:nvPr/>
        </p:nvSpPr>
        <p:spPr>
          <a:xfrm>
            <a:off x="-4769430" y="4054773"/>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523733" y="3776085"/>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3407670" y="3740162"/>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1127753" y="3740162"/>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4618198" y="786061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2264670" y="3740162"/>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2A373E-D4B4-1912-9DA2-D2BD015C5F97}"/>
              </a:ext>
            </a:extLst>
          </p:cNvPr>
          <p:cNvSpPr/>
          <p:nvPr/>
        </p:nvSpPr>
        <p:spPr>
          <a:xfrm>
            <a:off x="-4269050"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2ED9E1-64EB-EBB6-E4E6-184F0322FC3A}"/>
              </a:ext>
            </a:extLst>
          </p:cNvPr>
          <p:cNvSpPr/>
          <p:nvPr/>
        </p:nvSpPr>
        <p:spPr>
          <a:xfrm>
            <a:off x="-3162894"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735157-763D-F38A-175E-903D9CE57FF0}"/>
              </a:ext>
            </a:extLst>
          </p:cNvPr>
          <p:cNvSpPr/>
          <p:nvPr/>
        </p:nvSpPr>
        <p:spPr>
          <a:xfrm>
            <a:off x="-2019894"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7D0170-DF01-BDCB-F99F-23524675C150}"/>
              </a:ext>
            </a:extLst>
          </p:cNvPr>
          <p:cNvSpPr/>
          <p:nvPr/>
        </p:nvSpPr>
        <p:spPr>
          <a:xfrm>
            <a:off x="-882977"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45D925-3A7B-8FF5-1BFE-7AD6E270B1EC}"/>
              </a:ext>
            </a:extLst>
          </p:cNvPr>
          <p:cNvSpPr/>
          <p:nvPr/>
        </p:nvSpPr>
        <p:spPr>
          <a:xfrm>
            <a:off x="4745848" y="817330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ADE819C-0187-E1FD-A8FC-9B7C2B3F204E}"/>
              </a:ext>
            </a:extLst>
          </p:cNvPr>
          <p:cNvSpPr/>
          <p:nvPr/>
        </p:nvSpPr>
        <p:spPr>
          <a:xfrm rot="19444388">
            <a:off x="8176940" y="201929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396DE8-A58A-A8B7-0805-915D9E1BB3D9}"/>
              </a:ext>
            </a:extLst>
          </p:cNvPr>
          <p:cNvSpPr/>
          <p:nvPr/>
        </p:nvSpPr>
        <p:spPr>
          <a:xfrm>
            <a:off x="-1145416" y="2549862"/>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E2E37AD-A61D-7D5E-FA2C-72B5FCC133DA}"/>
              </a:ext>
            </a:extLst>
          </p:cNvPr>
          <p:cNvSpPr/>
          <p:nvPr/>
        </p:nvSpPr>
        <p:spPr>
          <a:xfrm>
            <a:off x="-2366845" y="2725464"/>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F3E602-0333-A658-30B3-9CADA846D48A}"/>
              </a:ext>
            </a:extLst>
          </p:cNvPr>
          <p:cNvSpPr/>
          <p:nvPr/>
        </p:nvSpPr>
        <p:spPr>
          <a:xfrm>
            <a:off x="-4625908" y="2725464"/>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977C1EB-4C99-57C5-295B-DE1D25B16C83}"/>
              </a:ext>
            </a:extLst>
          </p:cNvPr>
          <p:cNvSpPr/>
          <p:nvPr/>
        </p:nvSpPr>
        <p:spPr>
          <a:xfrm>
            <a:off x="-3509845" y="2725464"/>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4172" y="6236926"/>
            <a:ext cx="3897828"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rPr>
              <a:t>Certification of Dissertation</a:t>
            </a:r>
          </a:p>
        </p:txBody>
      </p:sp>
      <p:sp>
        <p:nvSpPr>
          <p:cNvPr id="31" name="Content Placeholder 49">
            <a:extLst>
              <a:ext uri="{FF2B5EF4-FFF2-40B4-BE49-F238E27FC236}">
                <a16:creationId xmlns:a16="http://schemas.microsoft.com/office/drawing/2014/main" id="{91280AE4-9D57-2832-C4F4-E7F0952278D0}"/>
              </a:ext>
            </a:extLst>
          </p:cNvPr>
          <p:cNvSpPr txBox="1">
            <a:spLocks/>
          </p:cNvSpPr>
          <p:nvPr/>
        </p:nvSpPr>
        <p:spPr>
          <a:xfrm>
            <a:off x="112905" y="6118025"/>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1367097" y="467963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Diploma Application</a:t>
            </a:r>
          </a:p>
        </p:txBody>
      </p:sp>
      <p:sp>
        <p:nvSpPr>
          <p:cNvPr id="7173" name="Content Placeholder 49">
            <a:extLst>
              <a:ext uri="{FF2B5EF4-FFF2-40B4-BE49-F238E27FC236}">
                <a16:creationId xmlns:a16="http://schemas.microsoft.com/office/drawing/2014/main" id="{6F2CFF7B-4426-499A-B8B2-3D6E34A7BA41}"/>
              </a:ext>
            </a:extLst>
          </p:cNvPr>
          <p:cNvSpPr txBox="1">
            <a:spLocks/>
          </p:cNvSpPr>
          <p:nvPr/>
        </p:nvSpPr>
        <p:spPr>
          <a:xfrm>
            <a:off x="-1359515" y="4352484"/>
            <a:ext cx="1119530"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2504014" y="467963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3647014" y="468756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3653367" y="4352484"/>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4763077" y="4668759"/>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4755495" y="4352484"/>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4547271" y="758822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4670492" y="755609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4888479" y="6892482"/>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3332425" y="2841000"/>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772400"/>
            <a:ext cx="5881687" cy="44112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2547145" y="4352483"/>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6 MO Prior</a:t>
            </a:r>
          </a:p>
        </p:txBody>
      </p:sp>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6"/>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7"/>
          <a:srcRect l="29145" t="18079" r="39155" b="10000"/>
          <a:stretch/>
        </p:blipFill>
        <p:spPr>
          <a:xfrm>
            <a:off x="-4399424" y="2900895"/>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7849" t="7113" r="9059" b="14834"/>
          <a:stretch/>
        </p:blipFill>
        <p:spPr>
          <a:xfrm>
            <a:off x="-2287036" y="2798294"/>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09600" y="2684886"/>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2">
            <a:alphaModFix amt="35000"/>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273061" y="2684886"/>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8215107" y="2079035"/>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4"/>
          <a:srcRect l="12669" t="6411" r="6793"/>
          <a:stretch/>
        </p:blipFill>
        <p:spPr>
          <a:xfrm>
            <a:off x="8372422" y="2213676"/>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918291">
            <a:off x="8365394" y="2390095"/>
            <a:ext cx="253711" cy="30089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55">
            <a:extLst>
              <a:ext uri="{FF2B5EF4-FFF2-40B4-BE49-F238E27FC236}">
                <a16:creationId xmlns:a16="http://schemas.microsoft.com/office/drawing/2014/main" id="{1964228C-B4E6-8984-206B-9B4C74496651}"/>
              </a:ext>
            </a:extLst>
          </p:cNvPr>
          <p:cNvSpPr txBox="1">
            <a:spLocks/>
          </p:cNvSpPr>
          <p:nvPr/>
        </p:nvSpPr>
        <p:spPr>
          <a:xfrm>
            <a:off x="5426998" y="6278784"/>
            <a:ext cx="3042829" cy="802279"/>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rPr>
              <a:t>Certification of Thesis</a:t>
            </a:r>
          </a:p>
        </p:txBody>
      </p:sp>
      <p:pic>
        <p:nvPicPr>
          <p:cNvPr id="32" name="Picture 31">
            <a:extLst>
              <a:ext uri="{FF2B5EF4-FFF2-40B4-BE49-F238E27FC236}">
                <a16:creationId xmlns:a16="http://schemas.microsoft.com/office/drawing/2014/main" id="{4509C138-D930-EA67-EB39-8B14AFA1E0C9}"/>
              </a:ext>
            </a:extLst>
          </p:cNvPr>
          <p:cNvPicPr>
            <a:picLocks noChangeAspect="1"/>
          </p:cNvPicPr>
          <p:nvPr/>
        </p:nvPicPr>
        <p:blipFill>
          <a:blip r:embed="rId16"/>
          <a:stretch>
            <a:fillRect/>
          </a:stretch>
        </p:blipFill>
        <p:spPr>
          <a:xfrm>
            <a:off x="788622" y="2016222"/>
            <a:ext cx="3718969" cy="4101803"/>
          </a:xfrm>
          <a:prstGeom prst="rect">
            <a:avLst/>
          </a:prstGeom>
        </p:spPr>
      </p:pic>
    </p:spTree>
    <p:extLst>
      <p:ext uri="{BB962C8B-B14F-4D97-AF65-F5344CB8AC3E}">
        <p14:creationId xmlns:p14="http://schemas.microsoft.com/office/powerpoint/2010/main" val="9813576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graduation gowns&#10;&#10;Description automatically generated">
            <a:extLst>
              <a:ext uri="{FF2B5EF4-FFF2-40B4-BE49-F238E27FC236}">
                <a16:creationId xmlns:a16="http://schemas.microsoft.com/office/drawing/2014/main" id="{BD905D69-DB89-F34D-1EE3-90A3B50E6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6223000"/>
            <a:ext cx="152400" cy="101600"/>
          </a:xfrm>
          <a:prstGeom prst="rect">
            <a:avLst/>
          </a:prstGeom>
          <a:ln w="228600" cap="sq" cmpd="thickThin">
            <a:solidFill>
              <a:srgbClr val="000000"/>
            </a:solidFill>
            <a:prstDash val="solid"/>
            <a:miter lim="800000"/>
          </a:ln>
          <a:effectLst>
            <a:innerShdw blurRad="76200">
              <a:srgbClr val="000000"/>
            </a:innerShdw>
          </a:effectLst>
        </p:spPr>
      </p:pic>
      <p:sp>
        <p:nvSpPr>
          <p:cNvPr id="6147" name="Title 1"/>
          <p:cNvSpPr>
            <a:spLocks noGrp="1"/>
          </p:cNvSpPr>
          <p:nvPr>
            <p:ph type="ctrTitle"/>
          </p:nvPr>
        </p:nvSpPr>
        <p:spPr>
          <a:xfrm>
            <a:off x="457200" y="1506538"/>
            <a:ext cx="8229600" cy="1470025"/>
          </a:xfrm>
        </p:spPr>
        <p:txBody>
          <a:bodyPr/>
          <a:lstStyle/>
          <a:p>
            <a:pPr eaLnBrk="1" hangingPunct="1"/>
            <a:r>
              <a:t>Preparing for Graduation</a:t>
            </a:r>
          </a:p>
        </p:txBody>
      </p:sp>
      <p:pic>
        <p:nvPicPr>
          <p:cNvPr id="5" name="Picture 4" descr="A group of people in graduation gowns&#10;&#10;Description automatically generated">
            <a:extLst>
              <a:ext uri="{FF2B5EF4-FFF2-40B4-BE49-F238E27FC236}">
                <a16:creationId xmlns:a16="http://schemas.microsoft.com/office/drawing/2014/main" id="{60A239DA-61AB-EADD-F76C-72782E8B63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808" y="6146800"/>
            <a:ext cx="228600" cy="15240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group of people in graduation gowns&#10;&#10;Description automatically generated">
            <a:extLst>
              <a:ext uri="{FF2B5EF4-FFF2-40B4-BE49-F238E27FC236}">
                <a16:creationId xmlns:a16="http://schemas.microsoft.com/office/drawing/2014/main" id="{3E75B6F3-0850-F6FA-6F41-EA478E4AC1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581400"/>
            <a:ext cx="4114800" cy="2743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468863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The Defense</a:t>
            </a:r>
          </a:p>
        </p:txBody>
      </p:sp>
      <p:sp>
        <p:nvSpPr>
          <p:cNvPr id="3" name="Text Placeholder 2"/>
          <p:cNvSpPr>
            <a:spLocks noGrp="1"/>
          </p:cNvSpPr>
          <p:nvPr>
            <p:ph type="body" idx="1"/>
          </p:nvPr>
        </p:nvSpPr>
        <p:spPr>
          <a:xfrm>
            <a:off x="762000" y="2014538"/>
            <a:ext cx="7772400" cy="4005262"/>
          </a:xfrm>
        </p:spPr>
        <p:txBody>
          <a:bodyPr/>
          <a:lstStyle/>
          <a:p>
            <a:pPr>
              <a:defRPr/>
            </a:pPr>
            <a:r>
              <a:rPr lang="en-US" sz="2000" b="1"/>
              <a:t>Spring graduates must defend on or before, April 13, 2026.</a:t>
            </a:r>
          </a:p>
          <a:p>
            <a:pPr>
              <a:defRPr/>
            </a:pPr>
            <a:r>
              <a:rPr lang="en-US"/>
              <a:t>Review the Procedures for Examination</a:t>
            </a:r>
          </a:p>
          <a:p>
            <a:pPr marL="457200" lvl="1" indent="-685800">
              <a:spcBef>
                <a:spcPts val="300"/>
              </a:spcBef>
              <a:buClr>
                <a:schemeClr val="accent1"/>
              </a:buClr>
              <a:defRPr/>
            </a:pPr>
            <a:r>
              <a:rPr lang="en-US" sz="1600"/>
              <a:t>PhD – </a:t>
            </a:r>
            <a:r>
              <a:rPr lang="en-US" sz="1600">
                <a:hlinkClick r:id="rId3"/>
              </a:rPr>
              <a:t>https://www.graduate.umaryland.edu/media/Graduate-School/Documents/Procedures-for-Examination-of-the-Doctoral-Dissertation-PDF.pdf</a:t>
            </a:r>
            <a:r>
              <a:rPr lang="en-US" sz="1600"/>
              <a:t> </a:t>
            </a:r>
          </a:p>
          <a:p>
            <a:pPr marL="457200" lvl="1" indent="-685800">
              <a:spcBef>
                <a:spcPts val="300"/>
              </a:spcBef>
              <a:buClr>
                <a:schemeClr val="accent1"/>
              </a:buClr>
              <a:defRPr/>
            </a:pPr>
            <a:r>
              <a:rPr lang="en-US" sz="1600"/>
              <a:t>MS -	</a:t>
            </a:r>
            <a:r>
              <a:rPr lang="en-US" sz="1600">
                <a:hlinkClick r:id="rId4"/>
              </a:rPr>
              <a:t>https://www.graduate.umaryland.edu/media/Graduate-School/Documents/Graduation-and-Degree-Certification/Procedures-for-Examination-of-the-Master's-Thesis.pdf</a:t>
            </a:r>
            <a:r>
              <a:rPr lang="en-US" sz="1600"/>
              <a:t> </a:t>
            </a:r>
          </a:p>
          <a:p>
            <a:pPr marL="457200" lvl="1" indent="-685800">
              <a:spcBef>
                <a:spcPts val="300"/>
              </a:spcBef>
              <a:buClr>
                <a:schemeClr val="accent1"/>
              </a:buClr>
              <a:defRPr/>
            </a:pPr>
            <a:endParaRPr lang="en-US" sz="200" u="sng">
              <a:solidFill>
                <a:srgbClr val="CC9900"/>
              </a:solidFill>
            </a:endParaRPr>
          </a:p>
          <a:p>
            <a:pPr marL="0" lvl="1" indent="0">
              <a:spcBef>
                <a:spcPts val="575"/>
              </a:spcBef>
              <a:buClr>
                <a:schemeClr val="accent1"/>
              </a:buClr>
              <a:tabLst>
                <a:tab pos="457200" algn="l"/>
              </a:tabLst>
              <a:defRPr/>
            </a:pPr>
            <a:endParaRPr lang="en-US" sz="200"/>
          </a:p>
          <a:p>
            <a:pPr>
              <a:defRPr/>
            </a:pPr>
            <a:r>
              <a:rPr lang="en-US"/>
              <a:t>Role of the Graduate School Dean’s Rep</a:t>
            </a:r>
          </a:p>
          <a:p>
            <a:pP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Overview-Post Defense Document Submission	</a:t>
            </a:r>
          </a:p>
        </p:txBody>
      </p:sp>
      <p:sp>
        <p:nvSpPr>
          <p:cNvPr id="3" name="Text Placeholder 2"/>
          <p:cNvSpPr>
            <a:spLocks noGrp="1"/>
          </p:cNvSpPr>
          <p:nvPr>
            <p:ph type="body" idx="1"/>
          </p:nvPr>
        </p:nvSpPr>
        <p:spPr/>
        <p:txBody>
          <a:bodyPr/>
          <a:lstStyle/>
          <a:p>
            <a:r>
              <a:rPr lang="en-US"/>
              <a:t>Please submit the following forms:</a:t>
            </a:r>
          </a:p>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50395097"/>
              </p:ext>
            </p:extLst>
          </p:nvPr>
        </p:nvGraphicFramePr>
        <p:xfrm>
          <a:off x="838200" y="2590800"/>
          <a:ext cx="7543800" cy="2744289"/>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244929">
                <a:tc>
                  <a:txBody>
                    <a:bodyPr/>
                    <a:lstStyle/>
                    <a:p>
                      <a:r>
                        <a:rPr lang="en-US">
                          <a:solidFill>
                            <a:schemeClr val="bg1">
                              <a:lumMod val="50000"/>
                            </a:schemeClr>
                          </a:solidFill>
                        </a:rPr>
                        <a:t>Post-Defense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bg1">
                              <a:lumMod val="50000"/>
                            </a:schemeClr>
                          </a:solidFill>
                        </a:rPr>
                        <a:t>Due Within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7329">
                <a:tc>
                  <a:txBody>
                    <a:bodyPr/>
                    <a:lstStyle/>
                    <a:p>
                      <a:r>
                        <a:rPr lang="en-US">
                          <a:solidFill>
                            <a:schemeClr val="bg1">
                              <a:lumMod val="50000"/>
                            </a:schemeClr>
                          </a:solidFill>
                        </a:rPr>
                        <a:t>Report of the Examining Committee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bg1">
                              <a:lumMod val="50000"/>
                            </a:schemeClr>
                          </a:solidFill>
                        </a:rPr>
                        <a:t>Two </a:t>
                      </a:r>
                      <a:r>
                        <a:rPr lang="en-US" u="sng">
                          <a:solidFill>
                            <a:schemeClr val="bg1">
                              <a:lumMod val="50000"/>
                            </a:schemeClr>
                          </a:solidFill>
                        </a:rPr>
                        <a:t>days</a:t>
                      </a:r>
                      <a:r>
                        <a:rPr lang="en-US">
                          <a:solidFill>
                            <a:schemeClr val="bg1">
                              <a:lumMod val="50000"/>
                            </a:schemeClr>
                          </a:solidFill>
                        </a:rPr>
                        <a:t> after your defense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Approval Sheet signed by Committee Chair (PI)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bg1">
                              <a:lumMod val="50000"/>
                            </a:schemeClr>
                          </a:solidFill>
                        </a:rPr>
                        <a:t>Two</a:t>
                      </a:r>
                      <a:r>
                        <a:rPr lang="en-US" baseline="0">
                          <a:solidFill>
                            <a:schemeClr val="bg1">
                              <a:lumMod val="50000"/>
                            </a:schemeClr>
                          </a:solidFill>
                        </a:rPr>
                        <a:t> weeks after your defense</a:t>
                      </a:r>
                      <a:endParaRPr lang="en-US">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8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Electronic Publication Form (Archive Authorization) *make Orchid ID 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Two</a:t>
                      </a:r>
                      <a:r>
                        <a:rPr lang="en-US" baseline="0">
                          <a:solidFill>
                            <a:schemeClr val="bg1">
                              <a:lumMod val="50000"/>
                            </a:schemeClr>
                          </a:solidFill>
                        </a:rPr>
                        <a:t> weeks after your defense</a:t>
                      </a:r>
                      <a:endParaRPr lang="en-US">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8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Survey of Earned Doctorates Certificate of Completion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Two</a:t>
                      </a:r>
                      <a:r>
                        <a:rPr lang="en-US" baseline="0">
                          <a:solidFill>
                            <a:schemeClr val="bg1">
                              <a:lumMod val="50000"/>
                            </a:schemeClr>
                          </a:solidFill>
                        </a:rPr>
                        <a:t> weeks after your defense</a:t>
                      </a:r>
                      <a:endParaRPr lang="en-US">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8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Dissertation Submission to </a:t>
                      </a:r>
                      <a:r>
                        <a:rPr lang="en-US" err="1">
                          <a:solidFill>
                            <a:schemeClr val="bg1">
                              <a:lumMod val="50000"/>
                            </a:schemeClr>
                          </a:solidFill>
                        </a:rPr>
                        <a:t>Proquest</a:t>
                      </a:r>
                      <a:endParaRPr lang="en-US">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Two weeks after your defense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089414"/>
                  </a:ext>
                </a:extLst>
              </a:tr>
            </a:tbl>
          </a:graphicData>
        </a:graphic>
      </p:graphicFrame>
    </p:spTree>
    <p:extLst>
      <p:ext uri="{BB962C8B-B14F-4D97-AF65-F5344CB8AC3E}">
        <p14:creationId xmlns:p14="http://schemas.microsoft.com/office/powerpoint/2010/main" val="4164002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Graduate School </a:t>
            </a:r>
            <a:r>
              <a:rPr lang="en-US">
                <a:hlinkClick r:id="rId3"/>
              </a:rPr>
              <a:t>Forms</a:t>
            </a:r>
            <a:endParaRPr lang="en-US"/>
          </a:p>
        </p:txBody>
      </p:sp>
      <p:pic>
        <p:nvPicPr>
          <p:cNvPr id="4" name="Picture 3">
            <a:extLst>
              <a:ext uri="{FF2B5EF4-FFF2-40B4-BE49-F238E27FC236}">
                <a16:creationId xmlns:a16="http://schemas.microsoft.com/office/drawing/2014/main" id="{39CFD285-54B0-B4CF-203A-5373B0C6BF18}"/>
              </a:ext>
            </a:extLst>
          </p:cNvPr>
          <p:cNvPicPr>
            <a:picLocks noChangeAspect="1"/>
          </p:cNvPicPr>
          <p:nvPr/>
        </p:nvPicPr>
        <p:blipFill>
          <a:blip r:embed="rId4"/>
          <a:stretch>
            <a:fillRect/>
          </a:stretch>
        </p:blipFill>
        <p:spPr>
          <a:xfrm>
            <a:off x="297724" y="2174636"/>
            <a:ext cx="8515769" cy="4521356"/>
          </a:xfrm>
          <a:prstGeom prst="rect">
            <a:avLst/>
          </a:prstGeom>
        </p:spPr>
      </p:pic>
      <p:sp>
        <p:nvSpPr>
          <p:cNvPr id="5" name="Arrow: Right 4">
            <a:extLst>
              <a:ext uri="{FF2B5EF4-FFF2-40B4-BE49-F238E27FC236}">
                <a16:creationId xmlns:a16="http://schemas.microsoft.com/office/drawing/2014/main" id="{7BE752A2-924B-E1B9-70A1-D0A7B0E32358}"/>
              </a:ext>
            </a:extLst>
          </p:cNvPr>
          <p:cNvSpPr/>
          <p:nvPr/>
        </p:nvSpPr>
        <p:spPr>
          <a:xfrm>
            <a:off x="4142342" y="5210978"/>
            <a:ext cx="1432193" cy="57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3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Graduate School Forms Page</a:t>
            </a:r>
          </a:p>
        </p:txBody>
      </p:sp>
      <p:pic>
        <p:nvPicPr>
          <p:cNvPr id="5" name="Picture 4">
            <a:extLst>
              <a:ext uri="{FF2B5EF4-FFF2-40B4-BE49-F238E27FC236}">
                <a16:creationId xmlns:a16="http://schemas.microsoft.com/office/drawing/2014/main" id="{15966DAA-CFBE-7D0A-0306-C1025B7B3A1F}"/>
              </a:ext>
            </a:extLst>
          </p:cNvPr>
          <p:cNvPicPr>
            <a:picLocks noChangeAspect="1"/>
          </p:cNvPicPr>
          <p:nvPr/>
        </p:nvPicPr>
        <p:blipFill>
          <a:blip r:embed="rId3"/>
          <a:stretch>
            <a:fillRect/>
          </a:stretch>
        </p:blipFill>
        <p:spPr>
          <a:xfrm>
            <a:off x="36513" y="1960704"/>
            <a:ext cx="9144000" cy="4743357"/>
          </a:xfrm>
          <a:prstGeom prst="rect">
            <a:avLst/>
          </a:prstGeom>
        </p:spPr>
      </p:pic>
      <p:sp>
        <p:nvSpPr>
          <p:cNvPr id="6" name="Arrow: Down 5">
            <a:extLst>
              <a:ext uri="{FF2B5EF4-FFF2-40B4-BE49-F238E27FC236}">
                <a16:creationId xmlns:a16="http://schemas.microsoft.com/office/drawing/2014/main" id="{9E8E4310-27CC-A29B-8D0C-6B10D8B1B7DD}"/>
              </a:ext>
            </a:extLst>
          </p:cNvPr>
          <p:cNvSpPr/>
          <p:nvPr/>
        </p:nvSpPr>
        <p:spPr>
          <a:xfrm>
            <a:off x="2302525" y="3571806"/>
            <a:ext cx="1145755" cy="20932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599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A82B-CE84-C795-83A9-5747F181C1A5}"/>
              </a:ext>
            </a:extLst>
          </p:cNvPr>
          <p:cNvSpPr>
            <a:spLocks noGrp="1"/>
          </p:cNvSpPr>
          <p:nvPr>
            <p:ph type="title"/>
          </p:nvPr>
        </p:nvSpPr>
        <p:spPr/>
        <p:txBody>
          <a:bodyPr/>
          <a:lstStyle/>
          <a:p>
            <a:r>
              <a:rPr lang="en-US"/>
              <a:t>Report of Exam Committee</a:t>
            </a:r>
          </a:p>
        </p:txBody>
      </p:sp>
      <p:sp>
        <p:nvSpPr>
          <p:cNvPr id="3" name="Text Placeholder 2">
            <a:extLst>
              <a:ext uri="{FF2B5EF4-FFF2-40B4-BE49-F238E27FC236}">
                <a16:creationId xmlns:a16="http://schemas.microsoft.com/office/drawing/2014/main" id="{E04929E0-0C3A-5145-4E1E-5BFE3553C2D0}"/>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9517F68-5306-98BF-11C9-BF0363A6352A}"/>
              </a:ext>
            </a:extLst>
          </p:cNvPr>
          <p:cNvPicPr>
            <a:picLocks noChangeAspect="1"/>
          </p:cNvPicPr>
          <p:nvPr/>
        </p:nvPicPr>
        <p:blipFill>
          <a:blip r:embed="rId3"/>
          <a:stretch>
            <a:fillRect/>
          </a:stretch>
        </p:blipFill>
        <p:spPr>
          <a:xfrm>
            <a:off x="2591370" y="1998312"/>
            <a:ext cx="3783023" cy="4641027"/>
          </a:xfrm>
          <a:prstGeom prst="rect">
            <a:avLst/>
          </a:prstGeom>
        </p:spPr>
      </p:pic>
    </p:spTree>
    <p:extLst>
      <p:ext uri="{BB962C8B-B14F-4D97-AF65-F5344CB8AC3E}">
        <p14:creationId xmlns:p14="http://schemas.microsoft.com/office/powerpoint/2010/main" val="49543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B888-6E8C-0012-DF36-7ACF2869DEB6}"/>
              </a:ext>
            </a:extLst>
          </p:cNvPr>
          <p:cNvSpPr>
            <a:spLocks noGrp="1"/>
          </p:cNvSpPr>
          <p:nvPr>
            <p:ph type="title"/>
          </p:nvPr>
        </p:nvSpPr>
        <p:spPr/>
        <p:txBody>
          <a:bodyPr/>
          <a:lstStyle/>
          <a:p>
            <a:r>
              <a:rPr lang="en-US"/>
              <a:t>Approval Sheet</a:t>
            </a:r>
          </a:p>
        </p:txBody>
      </p:sp>
      <p:sp>
        <p:nvSpPr>
          <p:cNvPr id="3" name="Text Placeholder 2">
            <a:extLst>
              <a:ext uri="{FF2B5EF4-FFF2-40B4-BE49-F238E27FC236}">
                <a16:creationId xmlns:a16="http://schemas.microsoft.com/office/drawing/2014/main" id="{9761216F-47FF-9C08-0FC8-E5E73C1432F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2093E420-9037-8A9E-FA5D-09CB78E1594A}"/>
              </a:ext>
            </a:extLst>
          </p:cNvPr>
          <p:cNvPicPr>
            <a:picLocks noChangeAspect="1"/>
          </p:cNvPicPr>
          <p:nvPr/>
        </p:nvPicPr>
        <p:blipFill>
          <a:blip r:embed="rId3"/>
          <a:stretch>
            <a:fillRect/>
          </a:stretch>
        </p:blipFill>
        <p:spPr>
          <a:xfrm>
            <a:off x="1618753" y="2183667"/>
            <a:ext cx="5643438" cy="4096774"/>
          </a:xfrm>
          <a:prstGeom prst="rect">
            <a:avLst/>
          </a:prstGeom>
        </p:spPr>
      </p:pic>
    </p:spTree>
    <p:extLst>
      <p:ext uri="{BB962C8B-B14F-4D97-AF65-F5344CB8AC3E}">
        <p14:creationId xmlns:p14="http://schemas.microsoft.com/office/powerpoint/2010/main" val="284207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8F0E-E364-3AC2-BD0A-D6CCC51F4D04}"/>
              </a:ext>
            </a:extLst>
          </p:cNvPr>
          <p:cNvSpPr>
            <a:spLocks noGrp="1"/>
          </p:cNvSpPr>
          <p:nvPr>
            <p:ph type="title"/>
          </p:nvPr>
        </p:nvSpPr>
        <p:spPr/>
        <p:txBody>
          <a:bodyPr/>
          <a:lstStyle/>
          <a:p>
            <a:r>
              <a:rPr lang="en-US"/>
              <a:t>Survey of Earned Doctorate</a:t>
            </a:r>
          </a:p>
        </p:txBody>
      </p:sp>
      <p:sp>
        <p:nvSpPr>
          <p:cNvPr id="3" name="Text Placeholder 2">
            <a:extLst>
              <a:ext uri="{FF2B5EF4-FFF2-40B4-BE49-F238E27FC236}">
                <a16:creationId xmlns:a16="http://schemas.microsoft.com/office/drawing/2014/main" id="{DBD71530-129B-29D5-04F2-C80593499A3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04705D9-C7EA-48DB-FD4D-7B6515917AB8}"/>
              </a:ext>
            </a:extLst>
          </p:cNvPr>
          <p:cNvPicPr>
            <a:picLocks noChangeAspect="1"/>
          </p:cNvPicPr>
          <p:nvPr/>
        </p:nvPicPr>
        <p:blipFill>
          <a:blip r:embed="rId3"/>
          <a:stretch>
            <a:fillRect/>
          </a:stretch>
        </p:blipFill>
        <p:spPr>
          <a:xfrm>
            <a:off x="288611" y="2295096"/>
            <a:ext cx="4287846" cy="3578790"/>
          </a:xfrm>
          <a:prstGeom prst="rect">
            <a:avLst/>
          </a:prstGeom>
        </p:spPr>
      </p:pic>
      <p:pic>
        <p:nvPicPr>
          <p:cNvPr id="4" name="Picture 3" descr="A certificate of completion with black text&#10;&#10;AI-generated content may be incorrect.">
            <a:extLst>
              <a:ext uri="{FF2B5EF4-FFF2-40B4-BE49-F238E27FC236}">
                <a16:creationId xmlns:a16="http://schemas.microsoft.com/office/drawing/2014/main" id="{4EBA7162-9B65-62CF-CF79-B5E5BB96AF70}"/>
              </a:ext>
            </a:extLst>
          </p:cNvPr>
          <p:cNvPicPr>
            <a:picLocks noChangeAspect="1"/>
          </p:cNvPicPr>
          <p:nvPr/>
        </p:nvPicPr>
        <p:blipFill>
          <a:blip r:embed="rId4"/>
          <a:stretch>
            <a:fillRect/>
          </a:stretch>
        </p:blipFill>
        <p:spPr>
          <a:xfrm>
            <a:off x="4608669" y="2290083"/>
            <a:ext cx="4289824" cy="3584264"/>
          </a:xfrm>
          <a:prstGeom prst="rect">
            <a:avLst/>
          </a:prstGeom>
        </p:spPr>
      </p:pic>
    </p:spTree>
    <p:extLst>
      <p:ext uri="{BB962C8B-B14F-4D97-AF65-F5344CB8AC3E}">
        <p14:creationId xmlns:p14="http://schemas.microsoft.com/office/powerpoint/2010/main" val="96891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D8E-CE7D-E446-3FEC-B88283BE0424}"/>
              </a:ext>
            </a:extLst>
          </p:cNvPr>
          <p:cNvSpPr>
            <a:spLocks noGrp="1"/>
          </p:cNvSpPr>
          <p:nvPr>
            <p:ph type="title"/>
          </p:nvPr>
        </p:nvSpPr>
        <p:spPr/>
        <p:txBody>
          <a:bodyPr/>
          <a:lstStyle/>
          <a:p>
            <a:r>
              <a:rPr lang="en-US"/>
              <a:t>Thesis &amp; Dissertation E-Pub Form</a:t>
            </a:r>
          </a:p>
        </p:txBody>
      </p:sp>
      <p:sp>
        <p:nvSpPr>
          <p:cNvPr id="3" name="Text Placeholder 2">
            <a:extLst>
              <a:ext uri="{FF2B5EF4-FFF2-40B4-BE49-F238E27FC236}">
                <a16:creationId xmlns:a16="http://schemas.microsoft.com/office/drawing/2014/main" id="{8EFD7199-B33D-9D3B-4F7B-A1A83A203A8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02F536D-D28B-A320-5858-57755978D503}"/>
              </a:ext>
            </a:extLst>
          </p:cNvPr>
          <p:cNvPicPr>
            <a:picLocks noChangeAspect="1"/>
          </p:cNvPicPr>
          <p:nvPr/>
        </p:nvPicPr>
        <p:blipFill>
          <a:blip r:embed="rId3"/>
          <a:stretch>
            <a:fillRect/>
          </a:stretch>
        </p:blipFill>
        <p:spPr>
          <a:xfrm>
            <a:off x="1931246" y="2014482"/>
            <a:ext cx="5158667" cy="4666346"/>
          </a:xfrm>
          <a:prstGeom prst="rect">
            <a:avLst/>
          </a:prstGeom>
        </p:spPr>
      </p:pic>
    </p:spTree>
    <p:extLst>
      <p:ext uri="{BB962C8B-B14F-4D97-AF65-F5344CB8AC3E}">
        <p14:creationId xmlns:p14="http://schemas.microsoft.com/office/powerpoint/2010/main" val="1497504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Register for an ORCID Identifier</a:t>
            </a:r>
          </a:p>
        </p:txBody>
      </p:sp>
      <p:sp>
        <p:nvSpPr>
          <p:cNvPr id="3" name="Text Placeholder 2"/>
          <p:cNvSpPr>
            <a:spLocks noGrp="1"/>
          </p:cNvSpPr>
          <p:nvPr>
            <p:ph type="body" idx="1"/>
          </p:nvPr>
        </p:nvSpPr>
        <p:spPr>
          <a:xfrm>
            <a:off x="762000" y="1981200"/>
            <a:ext cx="7772400" cy="4191000"/>
          </a:xfrm>
        </p:spPr>
        <p:txBody>
          <a:bodyPr/>
          <a:lstStyle/>
          <a:p>
            <a:pPr>
              <a:defRPr/>
            </a:pPr>
            <a:r>
              <a:rPr lang="en-US"/>
              <a:t>Visit </a:t>
            </a:r>
            <a:r>
              <a:rPr lang="en-US">
                <a:hlinkClick r:id="rId3"/>
              </a:rPr>
              <a:t>http://orcid.org/ </a:t>
            </a:r>
            <a:r>
              <a:rPr lang="en-US"/>
              <a:t>to learn more and register for an ORCID Identifier.</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83055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Prepare Your Thesis/Dissertation</a:t>
            </a:r>
          </a:p>
        </p:txBody>
      </p:sp>
      <p:sp>
        <p:nvSpPr>
          <p:cNvPr id="3" name="Text Placeholder 2"/>
          <p:cNvSpPr>
            <a:spLocks noGrp="1"/>
          </p:cNvSpPr>
          <p:nvPr>
            <p:ph type="body" idx="1"/>
          </p:nvPr>
        </p:nvSpPr>
        <p:spPr>
          <a:xfrm>
            <a:off x="722313" y="1981200"/>
            <a:ext cx="7772400" cy="1338263"/>
          </a:xfrm>
        </p:spPr>
        <p:txBody>
          <a:bodyPr/>
          <a:lstStyle/>
          <a:p>
            <a:pPr>
              <a:defRPr/>
            </a:pPr>
            <a:r>
              <a:rPr lang="en-US"/>
              <a:t>Use the style of your discipline</a:t>
            </a:r>
          </a:p>
          <a:p>
            <a:pPr>
              <a:defRPr/>
            </a:pPr>
            <a:r>
              <a:rPr lang="en-US"/>
              <a:t>Obtain necessary permissions</a:t>
            </a:r>
          </a:p>
          <a:p>
            <a:pPr>
              <a:defRPr/>
            </a:pPr>
            <a:r>
              <a:rPr lang="en-US"/>
              <a:t>Create ProQuest Profile</a:t>
            </a:r>
          </a:p>
          <a:p>
            <a:pP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graduation gowns&#10;&#10;Description automatically generated">
            <a:extLst>
              <a:ext uri="{FF2B5EF4-FFF2-40B4-BE49-F238E27FC236}">
                <a16:creationId xmlns:a16="http://schemas.microsoft.com/office/drawing/2014/main" id="{60A239DA-61AB-EADD-F76C-72782E8B6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146800"/>
            <a:ext cx="152400" cy="10160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group of people in graduation gowns&#10;&#10;Description automatically generated">
            <a:extLst>
              <a:ext uri="{FF2B5EF4-FFF2-40B4-BE49-F238E27FC236}">
                <a16:creationId xmlns:a16="http://schemas.microsoft.com/office/drawing/2014/main" id="{3E75B6F3-0850-F6FA-6F41-EA478E4AC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6045200"/>
            <a:ext cx="304800" cy="203200"/>
          </a:xfrm>
          <a:prstGeom prst="rect">
            <a:avLst/>
          </a:prstGeom>
          <a:ln w="228600" cap="sq" cmpd="thickThin">
            <a:solidFill>
              <a:srgbClr val="000000"/>
            </a:solidFill>
            <a:prstDash val="solid"/>
            <a:miter lim="800000"/>
          </a:ln>
          <a:effectLst>
            <a:innerShdw blurRad="76200">
              <a:srgbClr val="000000"/>
            </a:innerShdw>
          </a:effectLst>
        </p:spPr>
      </p:pic>
      <p:sp>
        <p:nvSpPr>
          <p:cNvPr id="6147" name="Title 1"/>
          <p:cNvSpPr>
            <a:spLocks noGrp="1"/>
          </p:cNvSpPr>
          <p:nvPr>
            <p:ph type="ctrTitle"/>
          </p:nvPr>
        </p:nvSpPr>
        <p:spPr>
          <a:xfrm>
            <a:off x="457200" y="1506538"/>
            <a:ext cx="8229600" cy="1470025"/>
          </a:xfrm>
        </p:spPr>
        <p:txBody>
          <a:bodyPr/>
          <a:lstStyle/>
          <a:p>
            <a:pPr eaLnBrk="1" hangingPunct="1"/>
            <a:r>
              <a:t>Preparing for Graduation</a:t>
            </a:r>
          </a:p>
        </p:txBody>
      </p:sp>
      <p:pic>
        <p:nvPicPr>
          <p:cNvPr id="7" name="Picture 6" descr="A group of people in graduation gowns&#10;&#10;Description automatically generated">
            <a:extLst>
              <a:ext uri="{FF2B5EF4-FFF2-40B4-BE49-F238E27FC236}">
                <a16:creationId xmlns:a16="http://schemas.microsoft.com/office/drawing/2014/main" id="{BD905D69-DB89-F34D-1EE3-90A3B50E6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505200"/>
            <a:ext cx="4114800" cy="2743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29465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722313" y="1981200"/>
            <a:ext cx="7772400" cy="1219200"/>
          </a:xfrm>
        </p:spPr>
        <p:txBody>
          <a:bodyPr/>
          <a:lstStyle/>
          <a:p>
            <a:pPr>
              <a:defRPr/>
            </a:pPr>
            <a:r>
              <a:rPr lang="en-US"/>
              <a:t>Curriculum Vitae CV</a:t>
            </a:r>
          </a:p>
          <a:p>
            <a:pPr>
              <a:defRPr/>
            </a:pPr>
            <a:r>
              <a:rPr lang="en-US"/>
              <a:t>Abstract</a:t>
            </a:r>
          </a:p>
        </p:txBody>
      </p:sp>
      <p:pic>
        <p:nvPicPr>
          <p:cNvPr id="18436" name="Picture 76"/>
          <p:cNvPicPr>
            <a:picLocks noChangeAspect="1" noChangeArrowheads="1"/>
          </p:cNvPicPr>
          <p:nvPr/>
        </p:nvPicPr>
        <p:blipFill>
          <a:blip r:embed="rId3" cstate="print"/>
          <a:srcRect l="31468" t="17038" r="31198" b="6299"/>
          <a:stretch>
            <a:fillRect/>
          </a:stretch>
        </p:blipFill>
        <p:spPr bwMode="auto">
          <a:xfrm>
            <a:off x="990600" y="2971800"/>
            <a:ext cx="2201863" cy="2846388"/>
          </a:xfrm>
          <a:prstGeom prst="rect">
            <a:avLst/>
          </a:prstGeom>
          <a:noFill/>
          <a:ln w="9525">
            <a:noFill/>
            <a:miter lim="800000"/>
            <a:headEnd/>
            <a:tailEnd/>
          </a:ln>
        </p:spPr>
      </p:pic>
      <p:cxnSp>
        <p:nvCxnSpPr>
          <p:cNvPr id="18437" name="AutoShape 3"/>
          <p:cNvCxnSpPr>
            <a:cxnSpLocks noChangeShapeType="1"/>
          </p:cNvCxnSpPr>
          <p:nvPr/>
        </p:nvCxnSpPr>
        <p:spPr bwMode="auto">
          <a:xfrm>
            <a:off x="3282950" y="2971800"/>
            <a:ext cx="885825" cy="0"/>
          </a:xfrm>
          <a:prstGeom prst="straightConnector1">
            <a:avLst/>
          </a:prstGeom>
          <a:noFill/>
          <a:ln w="9525">
            <a:solidFill>
              <a:srgbClr val="000000"/>
            </a:solidFill>
            <a:round/>
            <a:headEnd/>
            <a:tailEnd/>
          </a:ln>
        </p:spPr>
      </p:cxnSp>
      <p:cxnSp>
        <p:nvCxnSpPr>
          <p:cNvPr id="18438" name="AutoShape 4"/>
          <p:cNvCxnSpPr>
            <a:cxnSpLocks noChangeShapeType="1"/>
          </p:cNvCxnSpPr>
          <p:nvPr/>
        </p:nvCxnSpPr>
        <p:spPr bwMode="auto">
          <a:xfrm>
            <a:off x="3357563" y="2971800"/>
            <a:ext cx="0" cy="919163"/>
          </a:xfrm>
          <a:prstGeom prst="straightConnector1">
            <a:avLst/>
          </a:prstGeom>
          <a:noFill/>
          <a:ln w="9525">
            <a:solidFill>
              <a:srgbClr val="000000"/>
            </a:solidFill>
            <a:round/>
            <a:headEnd/>
            <a:tailEnd/>
          </a:ln>
        </p:spPr>
      </p:cxnSp>
      <p:cxnSp>
        <p:nvCxnSpPr>
          <p:cNvPr id="18439" name="AutoShape 5"/>
          <p:cNvCxnSpPr>
            <a:cxnSpLocks noChangeShapeType="1"/>
          </p:cNvCxnSpPr>
          <p:nvPr/>
        </p:nvCxnSpPr>
        <p:spPr bwMode="auto">
          <a:xfrm>
            <a:off x="3529013" y="2971800"/>
            <a:ext cx="0" cy="1357313"/>
          </a:xfrm>
          <a:prstGeom prst="straightConnector1">
            <a:avLst/>
          </a:prstGeom>
          <a:noFill/>
          <a:ln w="9525">
            <a:solidFill>
              <a:srgbClr val="000000"/>
            </a:solidFill>
            <a:round/>
            <a:headEnd/>
            <a:tailEnd/>
          </a:ln>
        </p:spPr>
      </p:cxnSp>
      <p:cxnSp>
        <p:nvCxnSpPr>
          <p:cNvPr id="18440" name="AutoShape 6"/>
          <p:cNvCxnSpPr>
            <a:cxnSpLocks noChangeShapeType="1"/>
          </p:cNvCxnSpPr>
          <p:nvPr/>
        </p:nvCxnSpPr>
        <p:spPr bwMode="auto">
          <a:xfrm>
            <a:off x="3810000" y="2971800"/>
            <a:ext cx="0" cy="2266950"/>
          </a:xfrm>
          <a:prstGeom prst="straightConnector1">
            <a:avLst/>
          </a:prstGeom>
          <a:noFill/>
          <a:ln w="9525">
            <a:solidFill>
              <a:srgbClr val="000000"/>
            </a:solidFill>
            <a:round/>
            <a:headEnd/>
            <a:tailEnd/>
          </a:ln>
        </p:spPr>
      </p:cxnSp>
      <p:sp>
        <p:nvSpPr>
          <p:cNvPr id="18441" name="Text Box 7"/>
          <p:cNvSpPr txBox="1">
            <a:spLocks noChangeArrowheads="1"/>
          </p:cNvSpPr>
          <p:nvPr/>
        </p:nvSpPr>
        <p:spPr bwMode="auto">
          <a:xfrm>
            <a:off x="3221038" y="3257550"/>
            <a:ext cx="152400" cy="131763"/>
          </a:xfrm>
          <a:prstGeom prst="rect">
            <a:avLst/>
          </a:prstGeom>
          <a:noFill/>
          <a:ln w="9525">
            <a:noFill/>
            <a:miter lim="800000"/>
            <a:headEnd/>
            <a:tailEnd/>
          </a:ln>
        </p:spPr>
        <p:txBody>
          <a:bodyPr lIns="0" tIns="0" rIns="0" bIns="0"/>
          <a:lstStyle/>
          <a:p>
            <a:pPr>
              <a:spcAft>
                <a:spcPts val="1000"/>
              </a:spcAft>
            </a:pPr>
            <a:r>
              <a:rPr lang="en-US" sz="600"/>
              <a:t>3.5”</a:t>
            </a:r>
            <a:endParaRPr lang="en-US"/>
          </a:p>
        </p:txBody>
      </p:sp>
      <p:sp>
        <p:nvSpPr>
          <p:cNvPr id="18442"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r>
              <a:rPr lang="en-US" sz="600"/>
              <a:t>5”</a:t>
            </a:r>
            <a:endParaRPr lang="en-US"/>
          </a:p>
        </p:txBody>
      </p:sp>
      <p:sp>
        <p:nvSpPr>
          <p:cNvPr id="18443" name="Text Box 9"/>
          <p:cNvSpPr txBox="1">
            <a:spLocks noChangeArrowheads="1"/>
          </p:cNvSpPr>
          <p:nvPr/>
        </p:nvSpPr>
        <p:spPr bwMode="auto">
          <a:xfrm>
            <a:off x="3729038" y="4095750"/>
            <a:ext cx="101600" cy="93663"/>
          </a:xfrm>
          <a:prstGeom prst="rect">
            <a:avLst/>
          </a:prstGeom>
          <a:noFill/>
          <a:ln w="9525">
            <a:noFill/>
            <a:miter lim="800000"/>
            <a:headEnd/>
            <a:tailEnd/>
          </a:ln>
        </p:spPr>
        <p:txBody>
          <a:bodyPr lIns="0" tIns="0" rIns="0" bIns="0"/>
          <a:lstStyle/>
          <a:p>
            <a:pPr>
              <a:spcAft>
                <a:spcPts val="1000"/>
              </a:spcAft>
            </a:pPr>
            <a:r>
              <a:rPr lang="en-US" sz="600"/>
              <a:t>8”</a:t>
            </a:r>
            <a:endParaRPr lang="en-US"/>
          </a:p>
        </p:txBody>
      </p:sp>
      <p:pic>
        <p:nvPicPr>
          <p:cNvPr id="18444" name="Picture 77"/>
          <p:cNvPicPr>
            <a:picLocks noChangeAspect="1" noChangeArrowheads="1"/>
          </p:cNvPicPr>
          <p:nvPr/>
        </p:nvPicPr>
        <p:blipFill>
          <a:blip r:embed="rId4" cstate="print"/>
          <a:srcRect l="31567" t="16608" r="31126" b="6517"/>
          <a:stretch>
            <a:fillRect/>
          </a:stretch>
        </p:blipFill>
        <p:spPr bwMode="auto">
          <a:xfrm>
            <a:off x="5029200" y="2971800"/>
            <a:ext cx="2209800" cy="2867025"/>
          </a:xfrm>
          <a:prstGeom prst="rect">
            <a:avLst/>
          </a:prstGeom>
          <a:noFill/>
          <a:ln w="9525">
            <a:noFill/>
            <a:miter lim="800000"/>
            <a:headEnd/>
            <a:tailEnd/>
          </a:ln>
        </p:spPr>
      </p:pic>
      <p:cxnSp>
        <p:nvCxnSpPr>
          <p:cNvPr id="18445" name="AutoShape 11"/>
          <p:cNvCxnSpPr>
            <a:cxnSpLocks noChangeShapeType="1"/>
          </p:cNvCxnSpPr>
          <p:nvPr/>
        </p:nvCxnSpPr>
        <p:spPr bwMode="auto">
          <a:xfrm>
            <a:off x="7470775" y="2971800"/>
            <a:ext cx="103188" cy="0"/>
          </a:xfrm>
          <a:prstGeom prst="straightConnector1">
            <a:avLst/>
          </a:prstGeom>
          <a:noFill/>
          <a:ln w="9525">
            <a:solidFill>
              <a:srgbClr val="000000"/>
            </a:solidFill>
            <a:round/>
            <a:headEnd/>
            <a:tailEnd/>
          </a:ln>
        </p:spPr>
      </p:cxnSp>
      <p:cxnSp>
        <p:nvCxnSpPr>
          <p:cNvPr id="18446" name="AutoShape 12"/>
          <p:cNvCxnSpPr>
            <a:cxnSpLocks noChangeShapeType="1"/>
          </p:cNvCxnSpPr>
          <p:nvPr/>
        </p:nvCxnSpPr>
        <p:spPr bwMode="auto">
          <a:xfrm>
            <a:off x="7543800" y="2971800"/>
            <a:ext cx="0" cy="766763"/>
          </a:xfrm>
          <a:prstGeom prst="straightConnector1">
            <a:avLst/>
          </a:prstGeom>
          <a:noFill/>
          <a:ln w="9525">
            <a:solidFill>
              <a:srgbClr val="000000"/>
            </a:solidFill>
            <a:round/>
            <a:headEnd/>
            <a:tailEnd/>
          </a:ln>
        </p:spPr>
      </p:cxnSp>
      <p:sp>
        <p:nvSpPr>
          <p:cNvPr id="18447" name="Text Box 13"/>
          <p:cNvSpPr txBox="1">
            <a:spLocks noChangeArrowheads="1"/>
          </p:cNvSpPr>
          <p:nvPr/>
        </p:nvSpPr>
        <p:spPr bwMode="auto">
          <a:xfrm>
            <a:off x="7408863" y="3257550"/>
            <a:ext cx="152400" cy="133350"/>
          </a:xfrm>
          <a:prstGeom prst="rect">
            <a:avLst/>
          </a:prstGeom>
          <a:noFill/>
          <a:ln w="9525">
            <a:noFill/>
            <a:miter lim="800000"/>
            <a:headEnd/>
            <a:tailEnd/>
          </a:ln>
        </p:spPr>
        <p:txBody>
          <a:bodyPr lIns="0" tIns="0" rIns="0" bIns="0"/>
          <a:lstStyle/>
          <a:p>
            <a:pPr>
              <a:spcAft>
                <a:spcPts val="1000"/>
              </a:spcAft>
            </a:pPr>
            <a:r>
              <a:rPr lang="en-US" sz="600"/>
              <a:t>1”</a:t>
            </a:r>
            <a:endParaRPr lang="en-US"/>
          </a:p>
        </p:txBody>
      </p:sp>
      <p:sp>
        <p:nvSpPr>
          <p:cNvPr id="16" name="Text Placeholder 2"/>
          <p:cNvSpPr txBox="1">
            <a:spLocks/>
          </p:cNvSpPr>
          <p:nvPr/>
        </p:nvSpPr>
        <p:spPr bwMode="auto">
          <a:xfrm>
            <a:off x="1295400" y="5791200"/>
            <a:ext cx="6096000" cy="533400"/>
          </a:xfrm>
          <a:prstGeom prst="rect">
            <a:avLst/>
          </a:prstGeom>
          <a:noFill/>
          <a:ln w="9525">
            <a:noFill/>
            <a:miter lim="800000"/>
            <a:headEnd/>
            <a:tailEnd/>
          </a:ln>
        </p:spPr>
        <p:txBody>
          <a:bodyPr/>
          <a:lstStyle/>
          <a:p>
            <a:pPr eaLnBrk="0" hangingPunct="0">
              <a:spcBef>
                <a:spcPts val="575"/>
              </a:spcBef>
              <a:buClr>
                <a:schemeClr val="accent1"/>
              </a:buClr>
              <a:buSzPct val="85000"/>
              <a:buFont typeface="Wingdings 2" pitchFamily="18" charset="2"/>
              <a:buNone/>
              <a:defRPr/>
            </a:pPr>
            <a:r>
              <a:rPr lang="en-US" sz="2400">
                <a:solidFill>
                  <a:schemeClr val="tx1">
                    <a:tint val="75000"/>
                  </a:schemeClr>
                </a:solidFill>
                <a:latin typeface="+mn-lt"/>
                <a:cs typeface="+mn-cs"/>
              </a:rPr>
              <a:t>Title Page			  Copyright Page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722313" y="1981200"/>
            <a:ext cx="7772400" cy="1219200"/>
          </a:xfrm>
        </p:spPr>
        <p:txBody>
          <a:bodyPr/>
          <a:lstStyle/>
          <a:p>
            <a:pPr>
              <a:defRPr/>
            </a:pPr>
            <a:r>
              <a:rPr lang="en-US"/>
              <a:t>Preface, Dedication, Acknowledgement</a:t>
            </a:r>
          </a:p>
        </p:txBody>
      </p:sp>
      <p:sp>
        <p:nvSpPr>
          <p:cNvPr id="19460"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endParaRPr lang="en-US"/>
          </a:p>
        </p:txBody>
      </p:sp>
      <p:sp>
        <p:nvSpPr>
          <p:cNvPr id="16" name="Text Placeholder 2"/>
          <p:cNvSpPr txBox="1">
            <a:spLocks/>
          </p:cNvSpPr>
          <p:nvPr/>
        </p:nvSpPr>
        <p:spPr bwMode="auto">
          <a:xfrm>
            <a:off x="1790700" y="6172200"/>
            <a:ext cx="2209800" cy="533400"/>
          </a:xfrm>
          <a:prstGeom prst="rect">
            <a:avLst/>
          </a:prstGeom>
          <a:noFill/>
          <a:ln w="9525">
            <a:noFill/>
            <a:miter lim="800000"/>
            <a:headEnd/>
            <a:tailEnd/>
          </a:ln>
        </p:spPr>
        <p:txBody>
          <a:bodyPr/>
          <a:lstStyle/>
          <a:p>
            <a:pPr eaLnBrk="0" hangingPunct="0">
              <a:spcBef>
                <a:spcPts val="575"/>
              </a:spcBef>
              <a:buClr>
                <a:schemeClr val="accent1"/>
              </a:buClr>
              <a:buSzPct val="85000"/>
              <a:buFont typeface="Wingdings 2" pitchFamily="18" charset="2"/>
              <a:buNone/>
              <a:defRPr/>
            </a:pPr>
            <a:r>
              <a:rPr lang="en-US" sz="2400">
                <a:solidFill>
                  <a:schemeClr val="tx1">
                    <a:tint val="75000"/>
                  </a:schemeClr>
                </a:solidFill>
                <a:latin typeface="+mn-lt"/>
                <a:cs typeface="+mn-cs"/>
              </a:rPr>
              <a:t>Table of Contents			  </a:t>
            </a:r>
          </a:p>
        </p:txBody>
      </p:sp>
      <p:pic>
        <p:nvPicPr>
          <p:cNvPr id="19462" name="Picture 2"/>
          <p:cNvPicPr>
            <a:picLocks noChangeAspect="1" noChangeArrowheads="1"/>
          </p:cNvPicPr>
          <p:nvPr/>
        </p:nvPicPr>
        <p:blipFill>
          <a:blip r:embed="rId3" cstate="print"/>
          <a:srcRect l="32381" t="21333" r="31905" b="6287"/>
          <a:stretch>
            <a:fillRect/>
          </a:stretch>
        </p:blipFill>
        <p:spPr bwMode="auto">
          <a:xfrm>
            <a:off x="1447800" y="2514600"/>
            <a:ext cx="2895600" cy="3667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1752600" y="5638800"/>
            <a:ext cx="5486400" cy="457200"/>
          </a:xfrm>
        </p:spPr>
        <p:txBody>
          <a:bodyPr/>
          <a:lstStyle/>
          <a:p>
            <a:pPr>
              <a:defRPr/>
            </a:pPr>
            <a:r>
              <a:rPr lang="en-US"/>
              <a:t>Chapters 			   Figures</a:t>
            </a:r>
          </a:p>
        </p:txBody>
      </p:sp>
      <p:sp>
        <p:nvSpPr>
          <p:cNvPr id="20484"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endParaRPr lang="en-US"/>
          </a:p>
        </p:txBody>
      </p:sp>
      <p:pic>
        <p:nvPicPr>
          <p:cNvPr id="20485" name="Picture 78"/>
          <p:cNvPicPr>
            <a:picLocks noChangeAspect="1" noChangeArrowheads="1"/>
          </p:cNvPicPr>
          <p:nvPr/>
        </p:nvPicPr>
        <p:blipFill>
          <a:blip r:embed="rId3" cstate="print"/>
          <a:srcRect l="31447" t="16406" r="30878" b="6812"/>
          <a:stretch>
            <a:fillRect/>
          </a:stretch>
        </p:blipFill>
        <p:spPr bwMode="auto">
          <a:xfrm>
            <a:off x="1371600" y="2819400"/>
            <a:ext cx="2238375" cy="2847975"/>
          </a:xfrm>
          <a:prstGeom prst="rect">
            <a:avLst/>
          </a:prstGeom>
          <a:noFill/>
          <a:ln w="9525">
            <a:noFill/>
            <a:miter lim="800000"/>
            <a:headEnd/>
            <a:tailEnd/>
          </a:ln>
        </p:spPr>
      </p:pic>
      <p:cxnSp>
        <p:nvCxnSpPr>
          <p:cNvPr id="20486" name="AutoShape 3"/>
          <p:cNvCxnSpPr>
            <a:cxnSpLocks noChangeShapeType="1"/>
          </p:cNvCxnSpPr>
          <p:nvPr/>
        </p:nvCxnSpPr>
        <p:spPr bwMode="auto">
          <a:xfrm>
            <a:off x="3706813" y="2838450"/>
            <a:ext cx="103187" cy="0"/>
          </a:xfrm>
          <a:prstGeom prst="straightConnector1">
            <a:avLst/>
          </a:prstGeom>
          <a:noFill/>
          <a:ln w="9525">
            <a:solidFill>
              <a:srgbClr val="000000"/>
            </a:solidFill>
            <a:round/>
            <a:headEnd/>
            <a:tailEnd/>
          </a:ln>
        </p:spPr>
      </p:cxnSp>
      <p:cxnSp>
        <p:nvCxnSpPr>
          <p:cNvPr id="20487" name="AutoShape 4"/>
          <p:cNvCxnSpPr>
            <a:cxnSpLocks noChangeShapeType="1"/>
          </p:cNvCxnSpPr>
          <p:nvPr/>
        </p:nvCxnSpPr>
        <p:spPr bwMode="auto">
          <a:xfrm>
            <a:off x="3781425" y="2838450"/>
            <a:ext cx="0" cy="285750"/>
          </a:xfrm>
          <a:prstGeom prst="straightConnector1">
            <a:avLst/>
          </a:prstGeom>
          <a:noFill/>
          <a:ln w="9525">
            <a:solidFill>
              <a:srgbClr val="000000"/>
            </a:solidFill>
            <a:round/>
            <a:headEnd/>
            <a:tailEnd/>
          </a:ln>
        </p:spPr>
      </p:cxnSp>
      <p:sp>
        <p:nvSpPr>
          <p:cNvPr id="20488" name="Text Box 5"/>
          <p:cNvSpPr txBox="1">
            <a:spLocks noChangeArrowheads="1"/>
          </p:cNvSpPr>
          <p:nvPr/>
        </p:nvSpPr>
        <p:spPr bwMode="auto">
          <a:xfrm>
            <a:off x="3657600" y="2932113"/>
            <a:ext cx="152400" cy="131762"/>
          </a:xfrm>
          <a:prstGeom prst="rect">
            <a:avLst/>
          </a:prstGeom>
          <a:noFill/>
          <a:ln w="9525">
            <a:noFill/>
            <a:miter lim="800000"/>
            <a:headEnd/>
            <a:tailEnd/>
          </a:ln>
        </p:spPr>
        <p:txBody>
          <a:bodyPr lIns="0" tIns="0" rIns="0" bIns="0"/>
          <a:lstStyle/>
          <a:p>
            <a:pPr>
              <a:spcAft>
                <a:spcPts val="1000"/>
              </a:spcAft>
            </a:pPr>
            <a:r>
              <a:rPr lang="en-US" sz="600"/>
              <a:t>1”</a:t>
            </a:r>
            <a:endParaRPr lang="en-US"/>
          </a:p>
        </p:txBody>
      </p:sp>
      <p:cxnSp>
        <p:nvCxnSpPr>
          <p:cNvPr id="20489" name="AutoShape 6"/>
          <p:cNvCxnSpPr>
            <a:cxnSpLocks noChangeShapeType="1"/>
          </p:cNvCxnSpPr>
          <p:nvPr/>
        </p:nvCxnSpPr>
        <p:spPr bwMode="auto">
          <a:xfrm>
            <a:off x="3727450" y="3124200"/>
            <a:ext cx="66675" cy="0"/>
          </a:xfrm>
          <a:prstGeom prst="straightConnector1">
            <a:avLst/>
          </a:prstGeom>
          <a:noFill/>
          <a:ln w="9525">
            <a:solidFill>
              <a:srgbClr val="000000"/>
            </a:solidFill>
            <a:round/>
            <a:headEnd/>
            <a:tailEnd/>
          </a:ln>
        </p:spPr>
      </p:cxnSp>
      <p:pic>
        <p:nvPicPr>
          <p:cNvPr id="20490" name="Picture 79"/>
          <p:cNvPicPr>
            <a:picLocks noChangeAspect="1" noChangeArrowheads="1"/>
          </p:cNvPicPr>
          <p:nvPr/>
        </p:nvPicPr>
        <p:blipFill>
          <a:blip r:embed="rId4" cstate="print"/>
          <a:srcRect l="31558" t="16173" r="30952" b="7051"/>
          <a:stretch>
            <a:fillRect/>
          </a:stretch>
        </p:blipFill>
        <p:spPr bwMode="auto">
          <a:xfrm>
            <a:off x="5029200" y="2819400"/>
            <a:ext cx="2228850" cy="28479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838200" y="2133600"/>
            <a:ext cx="5486400" cy="1752600"/>
          </a:xfrm>
        </p:spPr>
        <p:txBody>
          <a:bodyPr/>
          <a:lstStyle/>
          <a:p>
            <a:pPr>
              <a:defRPr/>
            </a:pPr>
            <a:r>
              <a:rPr lang="en-US"/>
              <a:t>Appendices</a:t>
            </a:r>
          </a:p>
          <a:p>
            <a:pPr>
              <a:defRPr/>
            </a:pPr>
            <a:r>
              <a:rPr lang="en-US"/>
              <a:t>References</a:t>
            </a:r>
          </a:p>
          <a:p>
            <a:pPr>
              <a:defRPr/>
            </a:pPr>
            <a:r>
              <a:rPr lang="en-US"/>
              <a:t>Index</a:t>
            </a:r>
          </a:p>
        </p:txBody>
      </p:sp>
      <p:sp>
        <p:nvSpPr>
          <p:cNvPr id="21508"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endParaRPr lang="en-US"/>
          </a:p>
        </p:txBody>
      </p:sp>
    </p:spTree>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Submitting</a:t>
            </a:r>
          </a:p>
        </p:txBody>
      </p:sp>
      <p:sp>
        <p:nvSpPr>
          <p:cNvPr id="3" name="Text Placeholder 2"/>
          <p:cNvSpPr>
            <a:spLocks noGrp="1"/>
          </p:cNvSpPr>
          <p:nvPr>
            <p:ph type="body" idx="1"/>
          </p:nvPr>
        </p:nvSpPr>
        <p:spPr>
          <a:xfrm>
            <a:off x="722313" y="1981200"/>
            <a:ext cx="7772400" cy="2057400"/>
          </a:xfrm>
        </p:spPr>
        <p:txBody>
          <a:bodyPr/>
          <a:lstStyle/>
          <a:p>
            <a:pPr>
              <a:defRPr/>
            </a:pPr>
            <a:r>
              <a:rPr lang="en-US"/>
              <a:t>Login</a:t>
            </a:r>
          </a:p>
          <a:p>
            <a:pPr>
              <a:defRPr/>
            </a:pPr>
            <a:r>
              <a:rPr lang="en-US"/>
              <a:t>Upload</a:t>
            </a:r>
          </a:p>
          <a:p>
            <a:pPr>
              <a:defRPr/>
            </a:pPr>
            <a:r>
              <a:rPr lang="en-US"/>
              <a:t>Complete revisions</a:t>
            </a:r>
          </a:p>
          <a:p>
            <a:pPr>
              <a:defRPr/>
            </a:pPr>
            <a:r>
              <a:rPr lang="en-US"/>
              <a:t>Upload again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Degree Verification</a:t>
            </a:r>
          </a:p>
        </p:txBody>
      </p:sp>
      <p:sp>
        <p:nvSpPr>
          <p:cNvPr id="3" name="Text Placeholder 2"/>
          <p:cNvSpPr>
            <a:spLocks noGrp="1"/>
          </p:cNvSpPr>
          <p:nvPr>
            <p:ph type="body" idx="1"/>
          </p:nvPr>
        </p:nvSpPr>
        <p:spPr/>
        <p:txBody>
          <a:bodyPr/>
          <a:lstStyle/>
          <a:p>
            <a:r>
              <a:rPr lang="en-US"/>
              <a:t>A prospective employer may require a letter from the School of Graduate Studies to verify that you have completed your degree requirements.</a:t>
            </a:r>
          </a:p>
          <a:p>
            <a:endParaRPr lang="en-US"/>
          </a:p>
          <a:p>
            <a:endParaRPr lang="en-US"/>
          </a:p>
          <a:p>
            <a:endParaRPr lang="en-US"/>
          </a:p>
          <a:p>
            <a:endParaRPr lang="en-US"/>
          </a:p>
          <a:p>
            <a:r>
              <a:rPr lang="en-US"/>
              <a:t>Information on </a:t>
            </a:r>
            <a:r>
              <a:rPr lang="en-US" u="sng">
                <a:hlinkClick r:id="rId3"/>
              </a:rPr>
              <a:t>requesting a verification letter</a:t>
            </a:r>
            <a:r>
              <a:rPr lang="en-US"/>
              <a:t>. </a:t>
            </a:r>
          </a:p>
        </p:txBody>
      </p:sp>
    </p:spTree>
    <p:extLst>
      <p:ext uri="{BB962C8B-B14F-4D97-AF65-F5344CB8AC3E}">
        <p14:creationId xmlns:p14="http://schemas.microsoft.com/office/powerpoint/2010/main" val="421245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a:t>
            </a:r>
          </a:p>
        </p:txBody>
      </p:sp>
      <p:sp>
        <p:nvSpPr>
          <p:cNvPr id="3" name="Text Placeholder 2"/>
          <p:cNvSpPr>
            <a:spLocks noGrp="1"/>
          </p:cNvSpPr>
          <p:nvPr>
            <p:ph type="body" idx="1"/>
          </p:nvPr>
        </p:nvSpPr>
        <p:spPr>
          <a:xfrm>
            <a:off x="219265" y="1981200"/>
            <a:ext cx="4809935" cy="4267200"/>
          </a:xfrm>
        </p:spPr>
        <p:txBody>
          <a:bodyPr/>
          <a:lstStyle/>
          <a:p>
            <a:endParaRPr lang="en-US" sz="3200"/>
          </a:p>
          <a:p>
            <a:r>
              <a:rPr lang="en-US" sz="3200"/>
              <a:t>Spring Writing Workshops</a:t>
            </a:r>
          </a:p>
          <a:p>
            <a:r>
              <a:rPr lang="en-US"/>
              <a:t>	In person:  February TBD</a:t>
            </a:r>
          </a:p>
          <a:p>
            <a:pPr marL="0" marR="0"/>
            <a:r>
              <a:rPr lang="en-US"/>
              <a:t>	Virtual: February TBD</a:t>
            </a:r>
          </a:p>
          <a:p>
            <a:pPr marL="0" marR="0"/>
            <a:endParaRPr lang="en-US" sz="3200"/>
          </a:p>
          <a:p>
            <a:r>
              <a:rPr lang="en-US" sz="3200"/>
              <a:t>Writing Accountability Group</a:t>
            </a:r>
          </a:p>
          <a:p>
            <a:pPr lvl="1"/>
            <a:r>
              <a:rPr lang="en-US" sz="2400"/>
              <a:t>		TBD</a:t>
            </a:r>
          </a:p>
          <a:p>
            <a:endParaRPr lang="en-US"/>
          </a:p>
        </p:txBody>
      </p:sp>
      <p:pic>
        <p:nvPicPr>
          <p:cNvPr id="5" name="Picture 4" descr="A poster for a workshop&#10;&#10;Description automatically generated">
            <a:extLst>
              <a:ext uri="{FF2B5EF4-FFF2-40B4-BE49-F238E27FC236}">
                <a16:creationId xmlns:a16="http://schemas.microsoft.com/office/drawing/2014/main" id="{C3A07CDD-A5A0-872A-C7F1-BC6A444CB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968305"/>
            <a:ext cx="3590735" cy="4648200"/>
          </a:xfrm>
          <a:prstGeom prst="rect">
            <a:avLst/>
          </a:prstGeom>
          <a:solidFill>
            <a:srgbClr val="000000">
              <a:shade val="95000"/>
            </a:srgbClr>
          </a:solidFill>
          <a:ln w="28575" cap="sq">
            <a:solidFill>
              <a:schemeClr val="tx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89889631"/>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Counseling Center</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a:t>short-term</a:t>
            </a:r>
          </a:p>
          <a:p>
            <a:pPr marL="342900" indent="-342900">
              <a:buFont typeface="Arial" panose="020B0604020202020204" pitchFamily="34" charset="0"/>
              <a:buChar char="•"/>
            </a:pPr>
            <a:r>
              <a:rPr lang="en-US"/>
              <a:t>professional counseling </a:t>
            </a:r>
          </a:p>
          <a:p>
            <a:pPr marL="342900" indent="-342900">
              <a:buFont typeface="Arial" panose="020B0604020202020204" pitchFamily="34" charset="0"/>
              <a:buChar char="•"/>
            </a:pPr>
            <a:r>
              <a:rPr lang="en-US"/>
              <a:t>psychiatric services</a:t>
            </a:r>
          </a:p>
          <a:p>
            <a:endParaRPr lang="en-US"/>
          </a:p>
          <a:p>
            <a:r>
              <a:rPr lang="en-US"/>
              <a:t>Our mission is to help promote and maintain the emotional well-being of UMB students and serve as a resource to the entire university community.</a:t>
            </a:r>
          </a:p>
          <a:p>
            <a:endParaRPr lang="en-US"/>
          </a:p>
          <a:p>
            <a:r>
              <a:rPr lang="en-US" b="1"/>
              <a:t>410-328-8404</a:t>
            </a:r>
            <a:endParaRPr lang="en-US"/>
          </a:p>
        </p:txBody>
      </p:sp>
    </p:spTree>
    <p:extLst>
      <p:ext uri="{BB962C8B-B14F-4D97-AF65-F5344CB8AC3E}">
        <p14:creationId xmlns:p14="http://schemas.microsoft.com/office/powerpoint/2010/main" val="538772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01B6-5905-DA4D-665A-40CEDC05ED5C}"/>
              </a:ext>
            </a:extLst>
          </p:cNvPr>
          <p:cNvSpPr>
            <a:spLocks noGrp="1"/>
          </p:cNvSpPr>
          <p:nvPr>
            <p:ph type="title"/>
          </p:nvPr>
        </p:nvSpPr>
        <p:spPr/>
        <p:txBody>
          <a:bodyPr/>
          <a:lstStyle/>
          <a:p>
            <a:r>
              <a:rPr lang="en-US"/>
              <a:t>Graduation Ceremonies</a:t>
            </a:r>
          </a:p>
        </p:txBody>
      </p:sp>
      <p:sp>
        <p:nvSpPr>
          <p:cNvPr id="3" name="Text Placeholder 2">
            <a:extLst>
              <a:ext uri="{FF2B5EF4-FFF2-40B4-BE49-F238E27FC236}">
                <a16:creationId xmlns:a16="http://schemas.microsoft.com/office/drawing/2014/main" id="{C216F8A0-ABDC-7F22-AAB3-36A3DF428DE1}"/>
              </a:ext>
            </a:extLst>
          </p:cNvPr>
          <p:cNvSpPr>
            <a:spLocks noGrp="1"/>
          </p:cNvSpPr>
          <p:nvPr>
            <p:ph type="body" idx="1"/>
          </p:nvPr>
        </p:nvSpPr>
        <p:spPr>
          <a:xfrm>
            <a:off x="722313" y="2743200"/>
            <a:ext cx="7772400" cy="3429000"/>
          </a:xfrm>
        </p:spPr>
        <p:txBody>
          <a:bodyPr/>
          <a:lstStyle/>
          <a:p>
            <a:r>
              <a:rPr lang="en-US"/>
              <a:t>MS and Certificate Ceremony</a:t>
            </a:r>
          </a:p>
          <a:p>
            <a:r>
              <a:rPr lang="en-US"/>
              <a:t>PhD Hooding Ceremony</a:t>
            </a:r>
          </a:p>
          <a:p>
            <a:endParaRPr lang="en-US"/>
          </a:p>
          <a:p>
            <a:endParaRPr lang="en-US"/>
          </a:p>
          <a:p>
            <a:r>
              <a:rPr lang="en-US"/>
              <a:t>May 20</a:t>
            </a:r>
            <a:r>
              <a:rPr lang="en-US" baseline="30000"/>
              <a:t>th</a:t>
            </a:r>
            <a:r>
              <a:rPr lang="en-US"/>
              <a:t>, 2026</a:t>
            </a:r>
          </a:p>
          <a:p>
            <a:endParaRPr lang="en-US"/>
          </a:p>
          <a:p>
            <a:r>
              <a:rPr lang="en-US"/>
              <a:t>Masters, Certificate, </a:t>
            </a:r>
            <a:r>
              <a:rPr lang="en-US" err="1"/>
              <a:t>DMSc</a:t>
            </a:r>
            <a:r>
              <a:rPr lang="en-US"/>
              <a:t> at 11:30am</a:t>
            </a:r>
          </a:p>
          <a:p>
            <a:r>
              <a:rPr lang="en-US"/>
              <a:t>PhD at 4pm</a:t>
            </a:r>
          </a:p>
        </p:txBody>
      </p:sp>
      <p:pic>
        <p:nvPicPr>
          <p:cNvPr id="4" name="Picture 3">
            <a:extLst>
              <a:ext uri="{FF2B5EF4-FFF2-40B4-BE49-F238E27FC236}">
                <a16:creationId xmlns:a16="http://schemas.microsoft.com/office/drawing/2014/main" id="{D462B1EC-7D0A-F68A-C148-09DF94111B78}"/>
              </a:ext>
            </a:extLst>
          </p:cNvPr>
          <p:cNvPicPr>
            <a:picLocks noChangeAspect="1"/>
          </p:cNvPicPr>
          <p:nvPr/>
        </p:nvPicPr>
        <p:blipFill>
          <a:blip r:embed="rId2"/>
          <a:stretch>
            <a:fillRect/>
          </a:stretch>
        </p:blipFill>
        <p:spPr>
          <a:xfrm>
            <a:off x="4267200" y="2237423"/>
            <a:ext cx="4578493" cy="3206774"/>
          </a:xfrm>
          <a:prstGeom prst="rect">
            <a:avLst/>
          </a:prstGeom>
        </p:spPr>
      </p:pic>
    </p:spTree>
    <p:extLst>
      <p:ext uri="{BB962C8B-B14F-4D97-AF65-F5344CB8AC3E}">
        <p14:creationId xmlns:p14="http://schemas.microsoft.com/office/powerpoint/2010/main" val="3302871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a:t>Resources, Links &amp; Contacts</a:t>
            </a:r>
          </a:p>
        </p:txBody>
      </p:sp>
      <p:sp>
        <p:nvSpPr>
          <p:cNvPr id="3" name="Text Placeholder 2"/>
          <p:cNvSpPr>
            <a:spLocks noGrp="1"/>
          </p:cNvSpPr>
          <p:nvPr>
            <p:ph type="body" idx="1"/>
          </p:nvPr>
        </p:nvSpPr>
        <p:spPr>
          <a:xfrm>
            <a:off x="722313" y="1981200"/>
            <a:ext cx="7772400" cy="3200400"/>
          </a:xfrm>
        </p:spPr>
        <p:txBody>
          <a:bodyPr/>
          <a:lstStyle/>
          <a:p>
            <a:pPr marL="457200">
              <a:defRPr/>
            </a:pPr>
            <a:r>
              <a:rPr lang="en-US"/>
              <a:t>Graduate School - 620 W Lexington St  1</a:t>
            </a:r>
            <a:r>
              <a:rPr lang="en-US" baseline="30000"/>
              <a:t>st</a:t>
            </a:r>
            <a:r>
              <a:rPr lang="en-US"/>
              <a:t> Floor</a:t>
            </a:r>
          </a:p>
          <a:p>
            <a:pPr marL="457200">
              <a:defRPr/>
            </a:pPr>
            <a:r>
              <a:rPr lang="en-US">
                <a:solidFill>
                  <a:schemeClr val="tx2"/>
                </a:solidFill>
                <a:hlinkClick r:id="rId3">
                  <a:extLst>
                    <a:ext uri="{A12FA001-AC4F-418D-AE19-62706E023703}">
                      <ahyp:hlinkClr xmlns:ahyp="http://schemas.microsoft.com/office/drawing/2018/hyperlinkcolor" val="tx"/>
                    </a:ext>
                  </a:extLst>
                </a:hlinkClick>
              </a:rPr>
              <a:t>http://graduate.umaryland.edu/</a:t>
            </a:r>
            <a:r>
              <a:rPr lang="en-US">
                <a:solidFill>
                  <a:schemeClr val="tx2"/>
                </a:solidFill>
              </a:rPr>
              <a:t> </a:t>
            </a:r>
          </a:p>
          <a:p>
            <a:pPr marL="457200">
              <a:defRPr/>
            </a:pPr>
            <a:r>
              <a:rPr lang="en-US">
                <a:hlinkClick r:id="rId4"/>
              </a:rPr>
              <a:t>Records &amp; Registration Forms</a:t>
            </a:r>
            <a:br>
              <a:rPr lang="en-US"/>
            </a:br>
            <a:r>
              <a:rPr lang="en-US">
                <a:hlinkClick r:id="rId5"/>
              </a:rPr>
              <a:t>Graduation Deadlines</a:t>
            </a:r>
            <a:endParaRPr lang="en-US"/>
          </a:p>
          <a:p>
            <a:pPr marL="457200">
              <a:defRPr/>
            </a:pPr>
            <a:r>
              <a:rPr lang="en-US" u="sng">
                <a:hlinkClick r:id="rId6"/>
              </a:rPr>
              <a:t>Records &amp; Registration office hour appointments</a:t>
            </a:r>
            <a:endParaRPr lang="en-US">
              <a:solidFill>
                <a:schemeClr val="tx2"/>
              </a:solidFill>
            </a:endParaRPr>
          </a:p>
          <a:p>
            <a:pPr marL="457200">
              <a:defRPr/>
            </a:pPr>
            <a:r>
              <a:rPr lang="en-US">
                <a:solidFill>
                  <a:schemeClr val="tx2"/>
                </a:solidFill>
                <a:hlinkClick r:id="rId7">
                  <a:extLst>
                    <a:ext uri="{A12FA001-AC4F-418D-AE19-62706E023703}">
                      <ahyp:hlinkClr xmlns:ahyp="http://schemas.microsoft.com/office/drawing/2018/hyperlinkcolor" val="tx"/>
                    </a:ext>
                  </a:extLst>
                </a:hlinkClick>
              </a:rPr>
              <a:t>gradforms@umaryland.edu</a:t>
            </a:r>
            <a:r>
              <a:rPr lang="en-US">
                <a:solidFill>
                  <a:schemeClr val="tx2"/>
                </a:solidFill>
              </a:rPr>
              <a:t>  - Document Submission</a:t>
            </a:r>
          </a:p>
          <a:p>
            <a:pPr marL="457200">
              <a:defRPr/>
            </a:pPr>
            <a:r>
              <a:rPr lang="en-US">
                <a:solidFill>
                  <a:schemeClr val="tx2"/>
                </a:solidFill>
                <a:hlinkClick r:id="rId8">
                  <a:extLst>
                    <a:ext uri="{A12FA001-AC4F-418D-AE19-62706E023703}">
                      <ahyp:hlinkClr xmlns:ahyp="http://schemas.microsoft.com/office/drawing/2018/hyperlinkcolor" val="tx"/>
                    </a:ext>
                  </a:extLst>
                </a:hlinkClick>
              </a:rPr>
              <a:t>egolembewski@umaryland.edu</a:t>
            </a:r>
            <a:r>
              <a:rPr lang="en-US">
                <a:solidFill>
                  <a:schemeClr val="tx2"/>
                </a:solidFill>
              </a:rPr>
              <a:t> </a:t>
            </a:r>
          </a:p>
          <a:p>
            <a:pPr marL="457200">
              <a:defRPr/>
            </a:pPr>
            <a:r>
              <a:rPr lang="en-US" u="sng">
                <a:solidFill>
                  <a:schemeClr val="tx2"/>
                </a:solidFill>
                <a:hlinkClick r:id="rId9">
                  <a:extLst>
                    <a:ext uri="{A12FA001-AC4F-418D-AE19-62706E023703}">
                      <ahyp:hlinkClr xmlns:ahyp="http://schemas.microsoft.com/office/drawing/2018/hyperlinkcolor" val="tx"/>
                    </a:ext>
                  </a:extLst>
                </a:hlinkClick>
              </a:rPr>
              <a:t>cknapp@umaryland.edu</a:t>
            </a:r>
            <a:endParaRPr lang="en-US" u="sng">
              <a:solidFill>
                <a:schemeClr val="tx2"/>
              </a:solidFill>
            </a:endParaRPr>
          </a:p>
          <a:p>
            <a:pPr marL="457200">
              <a:defRPr/>
            </a:pPr>
            <a:endParaRPr lang="en-US" u="sng">
              <a:solidFill>
                <a:schemeClr val="tx2"/>
              </a:solidFill>
            </a:endParaRPr>
          </a:p>
          <a:p>
            <a:pPr>
              <a:defRPr/>
            </a:pPr>
            <a:endParaRPr lang="en-US"/>
          </a:p>
          <a:p>
            <a:pPr>
              <a:defRPr/>
            </a:pP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371600" y="3352800"/>
            <a:ext cx="6400800" cy="3352800"/>
          </a:xfrm>
        </p:spPr>
        <p:txBody>
          <a:bodyPr/>
          <a:lstStyle/>
          <a:p>
            <a:pPr eaLnBrk="1" hangingPunct="1"/>
            <a:r>
              <a:rPr lang="en-US"/>
              <a:t>Erin Golembewski, PhD</a:t>
            </a:r>
          </a:p>
          <a:p>
            <a:pPr eaLnBrk="1" hangingPunct="1"/>
            <a:r>
              <a:rPr lang="en-US"/>
              <a:t>Vice Dean, Graduate School</a:t>
            </a:r>
          </a:p>
          <a:p>
            <a:pPr eaLnBrk="1" hangingPunct="1"/>
            <a:endParaRPr lang="en-US" sz="1100"/>
          </a:p>
          <a:p>
            <a:pPr eaLnBrk="1" hangingPunct="1"/>
            <a:r>
              <a:rPr lang="en-US"/>
              <a:t>Colleen Knapp</a:t>
            </a:r>
          </a:p>
          <a:p>
            <a:r>
              <a:rPr lang="en-US"/>
              <a:t>Associate Director, Records and Registration</a:t>
            </a:r>
          </a:p>
          <a:p>
            <a:endParaRPr lang="en-US" sz="1100"/>
          </a:p>
          <a:p>
            <a:r>
              <a:rPr lang="en-US"/>
              <a:t>Davonte Johnson and Jennifer Cantrell </a:t>
            </a:r>
          </a:p>
          <a:p>
            <a:r>
              <a:rPr lang="en-US"/>
              <a:t>Records and Registration</a:t>
            </a:r>
          </a:p>
          <a:p>
            <a:pPr eaLnBrk="1" hangingPunct="1"/>
            <a:endParaRPr lang="en-US"/>
          </a:p>
          <a:p>
            <a:pPr eaLnBrk="1" hangingPunct="1"/>
            <a:endParaRPr lang="en-US"/>
          </a:p>
        </p:txBody>
      </p:sp>
      <p:sp>
        <p:nvSpPr>
          <p:cNvPr id="6147" name="Title 1"/>
          <p:cNvSpPr>
            <a:spLocks noGrp="1"/>
          </p:cNvSpPr>
          <p:nvPr>
            <p:ph type="ctrTitle"/>
          </p:nvPr>
        </p:nvSpPr>
        <p:spPr>
          <a:xfrm>
            <a:off x="457200" y="1506538"/>
            <a:ext cx="8229600" cy="1470025"/>
          </a:xfrm>
        </p:spPr>
        <p:txBody>
          <a:bodyPr/>
          <a:lstStyle/>
          <a:p>
            <a:pPr eaLnBrk="1" hangingPunct="1"/>
            <a:r>
              <a:t>Preparing for Graduation</a:t>
            </a:r>
          </a:p>
        </p:txBody>
      </p:sp>
      <p:pic>
        <p:nvPicPr>
          <p:cNvPr id="3" name="Picture 2" descr="A person wearing a pearl necklace&#10;&#10;Description automatically generated">
            <a:extLst>
              <a:ext uri="{FF2B5EF4-FFF2-40B4-BE49-F238E27FC236}">
                <a16:creationId xmlns:a16="http://schemas.microsoft.com/office/drawing/2014/main" id="{AF7EB86A-660A-2E3A-3308-435E2E936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657600"/>
            <a:ext cx="9144" cy="91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descr="A person smiling at camera&#10;&#10;Description automatically generated">
            <a:extLst>
              <a:ext uri="{FF2B5EF4-FFF2-40B4-BE49-F238E27FC236}">
                <a16:creationId xmlns:a16="http://schemas.microsoft.com/office/drawing/2014/main" id="{B6C9859C-4CF9-EEEF-03CB-D4D1831815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600" t="29584" r="6000"/>
          <a:stretch/>
        </p:blipFill>
        <p:spPr>
          <a:xfrm>
            <a:off x="4944872" y="3648456"/>
            <a:ext cx="8128" cy="91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750080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143000" y="6324600"/>
            <a:ext cx="6400800" cy="3352800"/>
          </a:xfrm>
        </p:spPr>
        <p:txBody>
          <a:bodyPr/>
          <a:lstStyle/>
          <a:p>
            <a:pPr eaLnBrk="1" hangingPunct="1"/>
            <a:r>
              <a:rPr lang="en-US"/>
              <a:t>Erin Golembewski, PhD</a:t>
            </a:r>
          </a:p>
          <a:p>
            <a:pPr eaLnBrk="1" hangingPunct="1"/>
            <a:r>
              <a:rPr lang="en-US"/>
              <a:t>Senior Associate Dean, Graduate School</a:t>
            </a:r>
          </a:p>
          <a:p>
            <a:pPr eaLnBrk="1" hangingPunct="1"/>
            <a:r>
              <a:rPr lang="en-US">
                <a:hlinkClick r:id="rId3"/>
              </a:rPr>
              <a:t>egole001@umaryland.edu</a:t>
            </a:r>
            <a:r>
              <a:rPr lang="en-US"/>
              <a:t> </a:t>
            </a:r>
          </a:p>
          <a:p>
            <a:pPr eaLnBrk="1" hangingPunct="1"/>
            <a:endParaRPr lang="en-US"/>
          </a:p>
          <a:p>
            <a:pPr eaLnBrk="1" hangingPunct="1"/>
            <a:endParaRPr lang="en-US"/>
          </a:p>
        </p:txBody>
      </p:sp>
      <p:sp>
        <p:nvSpPr>
          <p:cNvPr id="6147" name="Title 1"/>
          <p:cNvSpPr>
            <a:spLocks noGrp="1"/>
          </p:cNvSpPr>
          <p:nvPr>
            <p:ph type="ctrTitle"/>
          </p:nvPr>
        </p:nvSpPr>
        <p:spPr>
          <a:xfrm>
            <a:off x="457200" y="1506538"/>
            <a:ext cx="8229600" cy="1470025"/>
          </a:xfrm>
        </p:spPr>
        <p:txBody>
          <a:bodyPr/>
          <a:lstStyle/>
          <a:p>
            <a:pPr eaLnBrk="1" hangingPunct="1"/>
            <a:r>
              <a:t>Preparing for Graduation</a:t>
            </a:r>
          </a:p>
        </p:txBody>
      </p:sp>
      <p:sp>
        <p:nvSpPr>
          <p:cNvPr id="2" name="Subtitle 2">
            <a:extLst>
              <a:ext uri="{FF2B5EF4-FFF2-40B4-BE49-F238E27FC236}">
                <a16:creationId xmlns:a16="http://schemas.microsoft.com/office/drawing/2014/main" id="{87D3A249-11A1-8406-949E-CAEEA50AA436}"/>
              </a:ext>
            </a:extLst>
          </p:cNvPr>
          <p:cNvSpPr txBox="1">
            <a:spLocks/>
          </p:cNvSpPr>
          <p:nvPr/>
        </p:nvSpPr>
        <p:spPr bwMode="auto">
          <a:xfrm>
            <a:off x="3581400" y="6324600"/>
            <a:ext cx="6400800" cy="4478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ts val="575"/>
              </a:spcBef>
              <a:spcAft>
                <a:spcPct val="0"/>
              </a:spcAft>
              <a:buClr>
                <a:schemeClr val="accent1"/>
              </a:buClr>
              <a:buSzPct val="85000"/>
              <a:buFont typeface="Wingdings 2" pitchFamily="18" charset="2"/>
              <a:buNone/>
              <a:defRPr sz="2600" kern="1200">
                <a:solidFill>
                  <a:schemeClr val="tx2"/>
                </a:solidFill>
                <a:latin typeface="+mn-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eaLnBrk="1" hangingPunct="1"/>
            <a:endParaRPr lang="en-US"/>
          </a:p>
          <a:p>
            <a:pPr eaLnBrk="1" hangingPunct="1"/>
            <a:endParaRPr lang="en-US"/>
          </a:p>
        </p:txBody>
      </p:sp>
      <p:pic>
        <p:nvPicPr>
          <p:cNvPr id="3" name="Picture 2" descr="A person wearing a pearl necklace&#10;&#10;Description automatically generated">
            <a:extLst>
              <a:ext uri="{FF2B5EF4-FFF2-40B4-BE49-F238E27FC236}">
                <a16:creationId xmlns:a16="http://schemas.microsoft.com/office/drawing/2014/main" id="{F05AD338-8C7F-14C0-EFC1-F14CFDFD02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300752"/>
            <a:ext cx="219456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517729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a:xfrm>
            <a:off x="722313" y="1051055"/>
            <a:ext cx="5983287" cy="653920"/>
          </a:xfrm>
        </p:spPr>
        <p:txBody>
          <a:bodyPr/>
          <a:lstStyle/>
          <a:p>
            <a:pPr eaLnBrk="1" hangingPunct="1"/>
            <a:r>
              <a:rPr lang="en-US"/>
              <a:t>Timeline to Defense</a:t>
            </a:r>
          </a:p>
        </p:txBody>
      </p:sp>
      <p:sp>
        <p:nvSpPr>
          <p:cNvPr id="7" name="Rectangle 6">
            <a:extLst>
              <a:ext uri="{FF2B5EF4-FFF2-40B4-BE49-F238E27FC236}">
                <a16:creationId xmlns:a16="http://schemas.microsoft.com/office/drawing/2014/main" id="{A1F77DF9-8DAD-FADD-195F-DD3E96359B5C}"/>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25A731-B4C4-707A-758A-793024121C03}"/>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8CEF23-FCC1-CB30-515C-CE96552C810F}"/>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FC5F7F-496E-7804-273D-6D38F5EA936C}"/>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5FC3C9-E966-D6F8-33CC-47518826288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3655353"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2A373E-D4B4-1912-9DA2-D2BD015C5F9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2ED9E1-64EB-EBB6-E4E6-184F0322FC3A}"/>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735157-763D-F38A-175E-903D9CE57FF0}"/>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7D0170-DF01-BDCB-F99F-23524675C150}"/>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45D925-3A7B-8FF5-1BFE-7AD6E270B1E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ADE819C-0187-E1FD-A8FC-9B7C2B3F204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396DE8-A58A-A8B7-0805-915D9E1BB3D9}"/>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E2E37AD-A61D-7D5E-FA2C-72B5FCC133DA}"/>
              </a:ext>
            </a:extLst>
          </p:cNvPr>
          <p:cNvSpPr/>
          <p:nvPr/>
        </p:nvSpPr>
        <p:spPr>
          <a:xfrm>
            <a:off x="3553179" y="257687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F3E602-0333-A658-30B3-9CADA846D48A}"/>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977C1EB-4C99-57C5-295B-DE1D25B16C83}"/>
              </a:ext>
            </a:extLst>
          </p:cNvPr>
          <p:cNvSpPr/>
          <p:nvPr/>
        </p:nvSpPr>
        <p:spPr>
          <a:xfrm>
            <a:off x="1971558" y="2566716"/>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05600" y="4498345"/>
            <a:ext cx="218660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Announcement of Defense</a:t>
            </a:r>
          </a:p>
          <a:p>
            <a:pPr algn="ctr"/>
            <a:endParaRPr lang="en-US">
              <a:latin typeface="Georgia" panose="02040502050405020303" pitchFamily="18" charset="0"/>
              <a:cs typeface="Aparajita" panose="020B0502040204020203" pitchFamily="18" charset="0"/>
            </a:endParaRPr>
          </a:p>
          <a:p>
            <a:pPr algn="ctr"/>
            <a:r>
              <a:rPr lang="en-US">
                <a:latin typeface="Georgia" panose="02040502050405020303" pitchFamily="18" charset="0"/>
                <a:cs typeface="Aparajita" panose="020B0502040204020203" pitchFamily="18" charset="0"/>
              </a:rPr>
              <a:t>Certification of completion of the Dissertation/Thesis</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5063685" y="4498345"/>
            <a:ext cx="169535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Fulfillment of Course Requirements (Feb 3), SURFS diploma application (Feb 13)</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600200" y="4498345"/>
            <a:ext cx="1739243" cy="204667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 / 6MO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56888" y="2694316"/>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6MO Prior</a:t>
            </a:r>
          </a:p>
        </p:txBody>
      </p:sp>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5"/>
          <a:srcRect l="29145" t="18079" r="39155" b="10000"/>
          <a:stretch/>
        </p:blipFill>
        <p:spPr>
          <a:xfrm>
            <a:off x="511718" y="2739412"/>
            <a:ext cx="384092" cy="490690"/>
          </a:xfrm>
          <a:prstGeom prst="rect">
            <a:avLst/>
          </a:prstGeom>
          <a:ln>
            <a:solidFill>
              <a:schemeClr val="tx1"/>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3632988" y="2656992"/>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2"/>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C2C79CE-325A-108D-0308-3A9B23A2E11A}"/>
              </a:ext>
            </a:extLst>
          </p:cNvPr>
          <p:cNvPicPr>
            <a:picLocks noChangeAspect="1"/>
          </p:cNvPicPr>
          <p:nvPr/>
        </p:nvPicPr>
        <p:blipFill rotWithShape="1">
          <a:blip r:embed="rId14"/>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822DF0C3-90CF-9A10-3D39-9F12A9FAA548}"/>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February</a:t>
            </a:r>
          </a:p>
        </p:txBody>
      </p:sp>
      <p:sp>
        <p:nvSpPr>
          <p:cNvPr id="7168" name="Content Placeholder 49">
            <a:extLst>
              <a:ext uri="{FF2B5EF4-FFF2-40B4-BE49-F238E27FC236}">
                <a16:creationId xmlns:a16="http://schemas.microsoft.com/office/drawing/2014/main" id="{0340D5C7-A990-FC3F-B79C-2B8DE37E2F86}"/>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2WK Prior</a:t>
            </a:r>
          </a:p>
        </p:txBody>
      </p:sp>
      <p:sp>
        <p:nvSpPr>
          <p:cNvPr id="31" name="Arrow: Right 30">
            <a:extLst>
              <a:ext uri="{FF2B5EF4-FFF2-40B4-BE49-F238E27FC236}">
                <a16:creationId xmlns:a16="http://schemas.microsoft.com/office/drawing/2014/main" id="{8B9B0B5B-C4CA-E7B7-5062-8F797E22F86F}"/>
              </a:ext>
            </a:extLst>
          </p:cNvPr>
          <p:cNvSpPr/>
          <p:nvPr/>
        </p:nvSpPr>
        <p:spPr>
          <a:xfrm>
            <a:off x="172752"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172">
            <a:extLst>
              <a:ext uri="{FF2B5EF4-FFF2-40B4-BE49-F238E27FC236}">
                <a16:creationId xmlns:a16="http://schemas.microsoft.com/office/drawing/2014/main" id="{231E1A32-C367-412F-F585-5152737A0177}"/>
              </a:ext>
            </a:extLst>
          </p:cNvPr>
          <p:cNvSpPr/>
          <p:nvPr/>
        </p:nvSpPr>
        <p:spPr>
          <a:xfrm rot="5400000">
            <a:off x="2099980" y="3592954"/>
            <a:ext cx="526026"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39469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239" grpId="0"/>
      <p:bldP spid="29" grpId="0"/>
      <p:bldP spid="7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47215-0A08-F7E6-8472-41E42BEEF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51B2D-7C5B-3E5E-10DB-CE84D4E546D9}"/>
              </a:ext>
            </a:extLst>
          </p:cNvPr>
          <p:cNvSpPr>
            <a:spLocks noGrp="1"/>
          </p:cNvSpPr>
          <p:nvPr>
            <p:ph type="title"/>
          </p:nvPr>
        </p:nvSpPr>
        <p:spPr>
          <a:xfrm>
            <a:off x="496076" y="261133"/>
            <a:ext cx="7772400" cy="1362075"/>
          </a:xfrm>
        </p:spPr>
        <p:txBody>
          <a:bodyPr/>
          <a:lstStyle/>
          <a:p>
            <a:r>
              <a:rPr lang="en-US"/>
              <a:t>Admission to Candidacy</a:t>
            </a:r>
          </a:p>
        </p:txBody>
      </p:sp>
      <p:sp>
        <p:nvSpPr>
          <p:cNvPr id="6" name="Title 1">
            <a:extLst>
              <a:ext uri="{FF2B5EF4-FFF2-40B4-BE49-F238E27FC236}">
                <a16:creationId xmlns:a16="http://schemas.microsoft.com/office/drawing/2014/main" id="{C038A65F-1545-837B-FAAF-95BBA79FD00B}"/>
              </a:ext>
            </a:extLst>
          </p:cNvPr>
          <p:cNvSpPr txBox="1">
            <a:spLocks/>
          </p:cNvSpPr>
          <p:nvPr/>
        </p:nvSpPr>
        <p:spPr bwMode="auto">
          <a:xfrm>
            <a:off x="9717614" y="942171"/>
            <a:ext cx="5983287" cy="65392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buNone/>
              <a:defRPr sz="4000" b="0" kern="1200" cap="none">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t>Graduation Timeline</a:t>
            </a:r>
          </a:p>
        </p:txBody>
      </p:sp>
      <p:sp>
        <p:nvSpPr>
          <p:cNvPr id="7" name="Rectangle 6">
            <a:extLst>
              <a:ext uri="{FF2B5EF4-FFF2-40B4-BE49-F238E27FC236}">
                <a16:creationId xmlns:a16="http://schemas.microsoft.com/office/drawing/2014/main" id="{114DBBEC-2155-5D4E-3E16-CD1ADFAB8056}"/>
              </a:ext>
            </a:extLst>
          </p:cNvPr>
          <p:cNvSpPr/>
          <p:nvPr/>
        </p:nvSpPr>
        <p:spPr>
          <a:xfrm>
            <a:off x="9280258" y="3642697"/>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2E9536-EE01-0272-594D-4309EDBB1AC8}"/>
              </a:ext>
            </a:extLst>
          </p:cNvPr>
          <p:cNvSpPr/>
          <p:nvPr/>
        </p:nvSpPr>
        <p:spPr>
          <a:xfrm>
            <a:off x="11560175" y="3642697"/>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75C820-2D84-9BA5-2F62-D83E1689DE66}"/>
              </a:ext>
            </a:extLst>
          </p:cNvPr>
          <p:cNvSpPr/>
          <p:nvPr/>
        </p:nvSpPr>
        <p:spPr>
          <a:xfrm>
            <a:off x="10423258" y="3642697"/>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B20576-7EAB-AE81-B1A8-D595387B5FBB}"/>
              </a:ext>
            </a:extLst>
          </p:cNvPr>
          <p:cNvSpPr/>
          <p:nvPr/>
        </p:nvSpPr>
        <p:spPr>
          <a:xfrm>
            <a:off x="12709258" y="364269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639475-604B-DD4F-A164-4FE03DFA01BD}"/>
              </a:ext>
            </a:extLst>
          </p:cNvPr>
          <p:cNvSpPr/>
          <p:nvPr/>
        </p:nvSpPr>
        <p:spPr>
          <a:xfrm>
            <a:off x="3098254" y="8339709"/>
            <a:ext cx="7316801" cy="1469250"/>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E9F3CA-026C-3FE2-B54A-8659AC66F67A}"/>
              </a:ext>
            </a:extLst>
          </p:cNvPr>
          <p:cNvSpPr/>
          <p:nvPr/>
        </p:nvSpPr>
        <p:spPr>
          <a:xfrm rot="5400000">
            <a:off x="2158855" y="9246116"/>
            <a:ext cx="3209163" cy="31536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E5281E-554B-DC5F-35FC-305FB26F969C}"/>
              </a:ext>
            </a:extLst>
          </p:cNvPr>
          <p:cNvSpPr/>
          <p:nvPr/>
        </p:nvSpPr>
        <p:spPr>
          <a:xfrm rot="5400000">
            <a:off x="9525955" y="3328086"/>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459C46-8D9B-C644-DAE4-593C22B9E7E4}"/>
              </a:ext>
            </a:extLst>
          </p:cNvPr>
          <p:cNvSpPr/>
          <p:nvPr/>
        </p:nvSpPr>
        <p:spPr>
          <a:xfrm rot="5400000">
            <a:off x="11805872" y="3328086"/>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20AAE2-259F-20C6-1A12-CEB4625FBDE3}"/>
              </a:ext>
            </a:extLst>
          </p:cNvPr>
          <p:cNvSpPr/>
          <p:nvPr/>
        </p:nvSpPr>
        <p:spPr>
          <a:xfrm rot="5400000">
            <a:off x="13074175" y="341966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BBF9F2-7CDB-9F16-2DBD-68820BA0F203}"/>
              </a:ext>
            </a:extLst>
          </p:cNvPr>
          <p:cNvSpPr/>
          <p:nvPr/>
        </p:nvSpPr>
        <p:spPr>
          <a:xfrm rot="5400000">
            <a:off x="10668955" y="3328086"/>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69DD5B-2B5A-BAD4-CFA2-9789E1247BA1}"/>
              </a:ext>
            </a:extLst>
          </p:cNvPr>
          <p:cNvSpPr/>
          <p:nvPr/>
        </p:nvSpPr>
        <p:spPr>
          <a:xfrm>
            <a:off x="9770731"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31E9920-266C-2EF2-00D0-55626B77E3B2}"/>
              </a:ext>
            </a:extLst>
          </p:cNvPr>
          <p:cNvSpPr/>
          <p:nvPr/>
        </p:nvSpPr>
        <p:spPr>
          <a:xfrm>
            <a:off x="10913731"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9E11CF5-52DD-59D3-9EC1-5F58B2F228A5}"/>
              </a:ext>
            </a:extLst>
          </p:cNvPr>
          <p:cNvSpPr/>
          <p:nvPr/>
        </p:nvSpPr>
        <p:spPr>
          <a:xfrm>
            <a:off x="12050648"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C0E206B-B8FA-A09F-B1A8-AE257CD1CF8E}"/>
              </a:ext>
            </a:extLst>
          </p:cNvPr>
          <p:cNvSpPr/>
          <p:nvPr/>
        </p:nvSpPr>
        <p:spPr>
          <a:xfrm>
            <a:off x="13201825" y="373235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0A11917-A05E-E306-1743-CEABE76A1261}"/>
              </a:ext>
            </a:extLst>
          </p:cNvPr>
          <p:cNvSpPr/>
          <p:nvPr/>
        </p:nvSpPr>
        <p:spPr>
          <a:xfrm rot="19444388">
            <a:off x="12480007" y="233975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16E209-F89F-8192-B4DF-D2A4C95CA1B2}"/>
              </a:ext>
            </a:extLst>
          </p:cNvPr>
          <p:cNvSpPr/>
          <p:nvPr/>
        </p:nvSpPr>
        <p:spPr>
          <a:xfrm>
            <a:off x="11703697" y="2313388"/>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E51F59A-53EF-0A08-6795-64DCB8DB3E7A}"/>
              </a:ext>
            </a:extLst>
          </p:cNvPr>
          <p:cNvSpPr/>
          <p:nvPr/>
        </p:nvSpPr>
        <p:spPr>
          <a:xfrm>
            <a:off x="10566780" y="2313388"/>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BB3DD2A-03A3-7845-5BBC-161E2D4E3DF6}"/>
              </a:ext>
            </a:extLst>
          </p:cNvPr>
          <p:cNvSpPr/>
          <p:nvPr/>
        </p:nvSpPr>
        <p:spPr>
          <a:xfrm>
            <a:off x="3241776" y="7010400"/>
            <a:ext cx="5336778" cy="44464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5798F55-8D66-84A6-DCB3-CA2B5B2FDE02}"/>
              </a:ext>
            </a:extLst>
          </p:cNvPr>
          <p:cNvSpPr/>
          <p:nvPr/>
        </p:nvSpPr>
        <p:spPr>
          <a:xfrm>
            <a:off x="9423780" y="2313388"/>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55">
            <a:extLst>
              <a:ext uri="{FF2B5EF4-FFF2-40B4-BE49-F238E27FC236}">
                <a16:creationId xmlns:a16="http://schemas.microsoft.com/office/drawing/2014/main" id="{5BCEBD30-5A4B-B7EC-2C1A-A2FF3418E054}"/>
              </a:ext>
            </a:extLst>
          </p:cNvPr>
          <p:cNvSpPr txBox="1">
            <a:spLocks/>
          </p:cNvSpPr>
          <p:nvPr/>
        </p:nvSpPr>
        <p:spPr>
          <a:xfrm>
            <a:off x="12715611"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Announcement of Defense</a:t>
            </a:r>
          </a:p>
          <a:p>
            <a:endParaRPr lang="en-US"/>
          </a:p>
          <a:p>
            <a:r>
              <a:rPr lang="en-US"/>
              <a:t>Certification of Thesis</a:t>
            </a:r>
          </a:p>
        </p:txBody>
      </p:sp>
      <p:sp>
        <p:nvSpPr>
          <p:cNvPr id="28" name="Content Placeholder 49">
            <a:extLst>
              <a:ext uri="{FF2B5EF4-FFF2-40B4-BE49-F238E27FC236}">
                <a16:creationId xmlns:a16="http://schemas.microsoft.com/office/drawing/2014/main" id="{668223D3-BF95-5D7B-2963-85C26D76ECC6}"/>
              </a:ext>
            </a:extLst>
          </p:cNvPr>
          <p:cNvSpPr txBox="1">
            <a:spLocks/>
          </p:cNvSpPr>
          <p:nvPr/>
        </p:nvSpPr>
        <p:spPr>
          <a:xfrm>
            <a:off x="12723193" y="476713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29" name="Content Placeholder 55">
            <a:extLst>
              <a:ext uri="{FF2B5EF4-FFF2-40B4-BE49-F238E27FC236}">
                <a16:creationId xmlns:a16="http://schemas.microsoft.com/office/drawing/2014/main" id="{296A5165-E4F9-D170-7419-847716AD5338}"/>
              </a:ext>
            </a:extLst>
          </p:cNvPr>
          <p:cNvSpPr txBox="1">
            <a:spLocks/>
          </p:cNvSpPr>
          <p:nvPr/>
        </p:nvSpPr>
        <p:spPr>
          <a:xfrm>
            <a:off x="11566528"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Diploma Application</a:t>
            </a:r>
          </a:p>
        </p:txBody>
      </p:sp>
      <p:sp>
        <p:nvSpPr>
          <p:cNvPr id="30" name="Content Placeholder 49">
            <a:extLst>
              <a:ext uri="{FF2B5EF4-FFF2-40B4-BE49-F238E27FC236}">
                <a16:creationId xmlns:a16="http://schemas.microsoft.com/office/drawing/2014/main" id="{A77EF2B4-15B9-6122-AB55-DC35124D576F}"/>
              </a:ext>
            </a:extLst>
          </p:cNvPr>
          <p:cNvSpPr txBox="1">
            <a:spLocks/>
          </p:cNvSpPr>
          <p:nvPr/>
        </p:nvSpPr>
        <p:spPr>
          <a:xfrm>
            <a:off x="11574110" y="476713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31" name="Content Placeholder 55">
            <a:extLst>
              <a:ext uri="{FF2B5EF4-FFF2-40B4-BE49-F238E27FC236}">
                <a16:creationId xmlns:a16="http://schemas.microsoft.com/office/drawing/2014/main" id="{5B9710BB-9775-97EC-5757-B35B7D41199F}"/>
              </a:ext>
            </a:extLst>
          </p:cNvPr>
          <p:cNvSpPr txBox="1">
            <a:spLocks/>
          </p:cNvSpPr>
          <p:nvPr/>
        </p:nvSpPr>
        <p:spPr>
          <a:xfrm>
            <a:off x="10429611" y="540245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Register for Courses</a:t>
            </a:r>
          </a:p>
        </p:txBody>
      </p:sp>
      <p:sp>
        <p:nvSpPr>
          <p:cNvPr id="32" name="Content Placeholder 55">
            <a:extLst>
              <a:ext uri="{FF2B5EF4-FFF2-40B4-BE49-F238E27FC236}">
                <a16:creationId xmlns:a16="http://schemas.microsoft.com/office/drawing/2014/main" id="{F0D52014-C583-D518-2C8E-54FEBF61FA21}"/>
              </a:ext>
            </a:extLst>
          </p:cNvPr>
          <p:cNvSpPr txBox="1">
            <a:spLocks/>
          </p:cNvSpPr>
          <p:nvPr/>
        </p:nvSpPr>
        <p:spPr>
          <a:xfrm>
            <a:off x="9286611" y="54103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Nomination of Committee</a:t>
            </a:r>
          </a:p>
        </p:txBody>
      </p:sp>
      <p:sp>
        <p:nvSpPr>
          <p:cNvPr id="33" name="Content Placeholder 49">
            <a:extLst>
              <a:ext uri="{FF2B5EF4-FFF2-40B4-BE49-F238E27FC236}">
                <a16:creationId xmlns:a16="http://schemas.microsoft.com/office/drawing/2014/main" id="{D6B252FD-C58C-24F6-5801-7DF619A83F96}"/>
              </a:ext>
            </a:extLst>
          </p:cNvPr>
          <p:cNvSpPr txBox="1">
            <a:spLocks/>
          </p:cNvSpPr>
          <p:nvPr/>
        </p:nvSpPr>
        <p:spPr>
          <a:xfrm>
            <a:off x="9280258" y="4767132"/>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2-6 Mo Prior</a:t>
            </a:r>
          </a:p>
        </p:txBody>
      </p:sp>
      <p:sp>
        <p:nvSpPr>
          <p:cNvPr id="34" name="Content Placeholder 55">
            <a:extLst>
              <a:ext uri="{FF2B5EF4-FFF2-40B4-BE49-F238E27FC236}">
                <a16:creationId xmlns:a16="http://schemas.microsoft.com/office/drawing/2014/main" id="{82ECF5D4-FED8-C836-8F0D-FC656019EE87}"/>
              </a:ext>
            </a:extLst>
          </p:cNvPr>
          <p:cNvSpPr txBox="1">
            <a:spLocks/>
          </p:cNvSpPr>
          <p:nvPr/>
        </p:nvSpPr>
        <p:spPr>
          <a:xfrm>
            <a:off x="405055" y="7130487"/>
            <a:ext cx="2475724"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Admission to Candidacy</a:t>
            </a:r>
          </a:p>
        </p:txBody>
      </p:sp>
      <p:sp>
        <p:nvSpPr>
          <p:cNvPr id="35" name="Content Placeholder 49">
            <a:extLst>
              <a:ext uri="{FF2B5EF4-FFF2-40B4-BE49-F238E27FC236}">
                <a16:creationId xmlns:a16="http://schemas.microsoft.com/office/drawing/2014/main" id="{2EA07D0F-9AA9-A77F-8C6F-B7BA786499E6}"/>
              </a:ext>
            </a:extLst>
          </p:cNvPr>
          <p:cNvSpPr txBox="1">
            <a:spLocks/>
          </p:cNvSpPr>
          <p:nvPr/>
        </p:nvSpPr>
        <p:spPr>
          <a:xfrm>
            <a:off x="535741" y="5991007"/>
            <a:ext cx="1748401" cy="52321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1Y Prior</a:t>
            </a:r>
          </a:p>
        </p:txBody>
      </p:sp>
      <p:sp>
        <p:nvSpPr>
          <p:cNvPr id="36" name="Rectangle 35">
            <a:extLst>
              <a:ext uri="{FF2B5EF4-FFF2-40B4-BE49-F238E27FC236}">
                <a16:creationId xmlns:a16="http://schemas.microsoft.com/office/drawing/2014/main" id="{3BBD4CFC-1BD6-B45E-2A86-E8DABB0C398E}"/>
              </a:ext>
            </a:extLst>
          </p:cNvPr>
          <p:cNvSpPr/>
          <p:nvPr/>
        </p:nvSpPr>
        <p:spPr>
          <a:xfrm rot="3844939">
            <a:off x="13003248" y="314727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3C60253-DEB5-5167-C59C-89FEC4493EFE}"/>
              </a:ext>
            </a:extLst>
          </p:cNvPr>
          <p:cNvSpPr/>
          <p:nvPr/>
        </p:nvSpPr>
        <p:spPr>
          <a:xfrm rot="6986243">
            <a:off x="13126469" y="311514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B969835-8704-0DC9-7CD5-AFA69E2CBC05}"/>
              </a:ext>
            </a:extLst>
          </p:cNvPr>
          <p:cNvSpPr/>
          <p:nvPr/>
        </p:nvSpPr>
        <p:spPr>
          <a:xfrm rot="19444388">
            <a:off x="13262009" y="233975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a:extLst>
              <a:ext uri="{FF2B5EF4-FFF2-40B4-BE49-F238E27FC236}">
                <a16:creationId xmlns:a16="http://schemas.microsoft.com/office/drawing/2014/main" id="{508EC5FC-D0AD-5DA9-E6BB-06BDEFE004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55" t="9741" r="28638" b="4894"/>
          <a:stretch/>
        </p:blipFill>
        <p:spPr bwMode="auto">
          <a:xfrm>
            <a:off x="9601200" y="2428924"/>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9">
            <a:extLst>
              <a:ext uri="{FF2B5EF4-FFF2-40B4-BE49-F238E27FC236}">
                <a16:creationId xmlns:a16="http://schemas.microsoft.com/office/drawing/2014/main" id="{23CC9B05-5449-F298-B8BA-2824D5628CC3}"/>
              </a:ext>
            </a:extLst>
          </p:cNvPr>
          <p:cNvPicPr>
            <a:picLocks noChangeAspect="1"/>
          </p:cNvPicPr>
          <p:nvPr/>
        </p:nvPicPr>
        <p:blipFill>
          <a:blip r:embed="rId4"/>
          <a:stretch>
            <a:fillRect/>
          </a:stretch>
        </p:blipFill>
        <p:spPr>
          <a:xfrm>
            <a:off x="10019181" y="7445607"/>
            <a:ext cx="5983287" cy="4487465"/>
          </a:xfrm>
          <a:prstGeom prst="rect">
            <a:avLst/>
          </a:prstGeom>
        </p:spPr>
      </p:pic>
      <p:sp>
        <p:nvSpPr>
          <p:cNvPr id="41" name="Content Placeholder 49">
            <a:extLst>
              <a:ext uri="{FF2B5EF4-FFF2-40B4-BE49-F238E27FC236}">
                <a16:creationId xmlns:a16="http://schemas.microsoft.com/office/drawing/2014/main" id="{5AE21947-BB92-2924-BCFE-9B729FB7D769}"/>
              </a:ext>
            </a:extLst>
          </p:cNvPr>
          <p:cNvSpPr txBox="1">
            <a:spLocks/>
          </p:cNvSpPr>
          <p:nvPr/>
        </p:nvSpPr>
        <p:spPr>
          <a:xfrm>
            <a:off x="10386480" y="4767131"/>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6 Mo Prior</a:t>
            </a:r>
          </a:p>
        </p:txBody>
      </p:sp>
      <p:pic>
        <p:nvPicPr>
          <p:cNvPr id="42" name="Picture 41">
            <a:extLst>
              <a:ext uri="{FF2B5EF4-FFF2-40B4-BE49-F238E27FC236}">
                <a16:creationId xmlns:a16="http://schemas.microsoft.com/office/drawing/2014/main" id="{D5C3DB7B-7005-1A94-39BD-47F88679E8D0}"/>
              </a:ext>
            </a:extLst>
          </p:cNvPr>
          <p:cNvPicPr>
            <a:picLocks noChangeAspect="1"/>
          </p:cNvPicPr>
          <p:nvPr/>
        </p:nvPicPr>
        <p:blipFill>
          <a:blip r:embed="rId5"/>
          <a:stretch>
            <a:fillRect/>
          </a:stretch>
        </p:blipFill>
        <p:spPr>
          <a:xfrm>
            <a:off x="16894175" y="-137735"/>
            <a:ext cx="10963275" cy="6166842"/>
          </a:xfrm>
          <a:prstGeom prst="rect">
            <a:avLst/>
          </a:prstGeom>
          <a:solidFill>
            <a:srgbClr val="C8102E"/>
          </a:solidFill>
        </p:spPr>
      </p:pic>
      <p:pic>
        <p:nvPicPr>
          <p:cNvPr id="43" name="Picture 42">
            <a:extLst>
              <a:ext uri="{FF2B5EF4-FFF2-40B4-BE49-F238E27FC236}">
                <a16:creationId xmlns:a16="http://schemas.microsoft.com/office/drawing/2014/main" id="{3EB2996D-4644-8F01-18F6-B0F7E114E3F2}"/>
              </a:ext>
            </a:extLst>
          </p:cNvPr>
          <p:cNvPicPr>
            <a:picLocks noChangeAspect="1"/>
          </p:cNvPicPr>
          <p:nvPr/>
        </p:nvPicPr>
        <p:blipFill rotWithShape="1">
          <a:blip r:embed="rId6"/>
          <a:srcRect l="29145" t="18079" r="39155" b="10000"/>
          <a:stretch/>
        </p:blipFill>
        <p:spPr>
          <a:xfrm>
            <a:off x="2880779" y="2229832"/>
            <a:ext cx="3391014" cy="4332131"/>
          </a:xfrm>
          <a:prstGeom prst="rect">
            <a:avLst/>
          </a:prstGeom>
          <a:ln>
            <a:solidFill>
              <a:srgbClr val="D8F3DC"/>
            </a:solidFill>
          </a:ln>
        </p:spPr>
      </p:pic>
      <p:pic>
        <p:nvPicPr>
          <p:cNvPr id="44" name="Picture 43">
            <a:extLst>
              <a:ext uri="{FF2B5EF4-FFF2-40B4-BE49-F238E27FC236}">
                <a16:creationId xmlns:a16="http://schemas.microsoft.com/office/drawing/2014/main" id="{AF3584F4-B0F6-AB7F-01F0-B710A01636F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10614747" y="2409626"/>
            <a:ext cx="614054" cy="621197"/>
          </a:xfrm>
          <a:prstGeom prst="rect">
            <a:avLst/>
          </a:prstGeom>
        </p:spPr>
      </p:pic>
      <p:sp>
        <p:nvSpPr>
          <p:cNvPr id="3" name="Arrow: Right 2">
            <a:extLst>
              <a:ext uri="{FF2B5EF4-FFF2-40B4-BE49-F238E27FC236}">
                <a16:creationId xmlns:a16="http://schemas.microsoft.com/office/drawing/2014/main" id="{321626E7-B85D-0274-67A0-0E898EA55EB7}"/>
              </a:ext>
            </a:extLst>
          </p:cNvPr>
          <p:cNvSpPr/>
          <p:nvPr/>
        </p:nvSpPr>
        <p:spPr>
          <a:xfrm>
            <a:off x="9280258" y="3840229"/>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76174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F269-56CB-D2BF-F7E8-FFFCC7B4CCAB}"/>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E82A16D6-B6E6-0A49-2C94-BA7AA323E7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a:extLst>
              <a:ext uri="{FF2B5EF4-FFF2-40B4-BE49-F238E27FC236}">
                <a16:creationId xmlns:a16="http://schemas.microsoft.com/office/drawing/2014/main" id="{724B1459-A9FF-45BC-9528-1F8D347BA10C}"/>
              </a:ext>
            </a:extLst>
          </p:cNvPr>
          <p:cNvSpPr>
            <a:spLocks noGrp="1"/>
          </p:cNvSpPr>
          <p:nvPr>
            <p:ph type="title"/>
          </p:nvPr>
        </p:nvSpPr>
        <p:spPr>
          <a:xfrm>
            <a:off x="722313" y="1051055"/>
            <a:ext cx="5983287" cy="653920"/>
          </a:xfrm>
        </p:spPr>
        <p:txBody>
          <a:bodyPr/>
          <a:lstStyle/>
          <a:p>
            <a:pPr eaLnBrk="1" hangingPunct="1"/>
            <a:r>
              <a:rPr lang="en-US"/>
              <a:t>Timeline to Defense</a:t>
            </a:r>
          </a:p>
        </p:txBody>
      </p:sp>
      <p:sp>
        <p:nvSpPr>
          <p:cNvPr id="7" name="Rectangle 6">
            <a:extLst>
              <a:ext uri="{FF2B5EF4-FFF2-40B4-BE49-F238E27FC236}">
                <a16:creationId xmlns:a16="http://schemas.microsoft.com/office/drawing/2014/main" id="{C9DE7914-44E0-8D1B-B174-0B52FB8B3169}"/>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97C40-A7A0-33C4-D1C6-FD77805E1120}"/>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E610D1-7593-FA0D-02ED-0EC170A82ABE}"/>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7C830A-5674-5C4D-FE52-9DDB048FFA58}"/>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C995A5-0DC7-3052-D445-CDA0F5EDDD3C}"/>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00F482-E410-C51E-DD8F-5528EDD4BD87}"/>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681F1C-3870-E853-6932-36277935EB92}"/>
              </a:ext>
            </a:extLst>
          </p:cNvPr>
          <p:cNvSpPr/>
          <p:nvPr/>
        </p:nvSpPr>
        <p:spPr>
          <a:xfrm rot="5400000">
            <a:off x="3655353"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97103E-59DA-EE62-2F2D-222B489E25EB}"/>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8EE7EF-EC8A-E0A3-DED2-E397065DCF65}"/>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CF7950-A14A-5E58-3344-9261879A8422}"/>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83D3CA-7542-3039-9DD9-B78121F84795}"/>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4C2AA5-7D66-03EA-555C-00F4F56605D8}"/>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10050E-BE20-D59B-1A44-A91E2E2C7A6B}"/>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C0CD13-6220-A37F-066D-71FC7FFA2C05}"/>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B49770-BF87-4CC9-7D66-DA3186B48389}"/>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E66FC30-63D5-0953-7BDB-C5E237935518}"/>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261E34-21AA-4F6D-6CDA-0BEC0E3F1769}"/>
              </a:ext>
            </a:extLst>
          </p:cNvPr>
          <p:cNvSpPr/>
          <p:nvPr/>
        </p:nvSpPr>
        <p:spPr>
          <a:xfrm>
            <a:off x="3553179" y="257687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5AB86A0-4868-B2A3-0871-6DA089618A7E}"/>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80D57E-EBFD-CC8C-0BA0-1067C099B1DC}"/>
              </a:ext>
            </a:extLst>
          </p:cNvPr>
          <p:cNvSpPr/>
          <p:nvPr/>
        </p:nvSpPr>
        <p:spPr>
          <a:xfrm>
            <a:off x="1980410" y="258442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5">
            <a:extLst>
              <a:ext uri="{FF2B5EF4-FFF2-40B4-BE49-F238E27FC236}">
                <a16:creationId xmlns:a16="http://schemas.microsoft.com/office/drawing/2014/main" id="{43F2E4CB-9C5B-C0A9-3345-861DFEEE70A9}"/>
              </a:ext>
            </a:extLst>
          </p:cNvPr>
          <p:cNvSpPr txBox="1">
            <a:spLocks/>
          </p:cNvSpPr>
          <p:nvPr/>
        </p:nvSpPr>
        <p:spPr>
          <a:xfrm>
            <a:off x="6705600" y="4498345"/>
            <a:ext cx="218660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Announcement of Defense</a:t>
            </a:r>
          </a:p>
          <a:p>
            <a:pPr algn="ctr"/>
            <a:endParaRPr lang="en-US">
              <a:latin typeface="Georgia" panose="02040502050405020303" pitchFamily="18" charset="0"/>
              <a:cs typeface="Aparajita" panose="020B0502040204020203" pitchFamily="18" charset="0"/>
            </a:endParaRPr>
          </a:p>
          <a:p>
            <a:pPr algn="ctr"/>
            <a:r>
              <a:rPr lang="en-US">
                <a:latin typeface="Georgia" panose="02040502050405020303" pitchFamily="18" charset="0"/>
                <a:cs typeface="Aparajita" panose="020B0502040204020203" pitchFamily="18" charset="0"/>
              </a:rPr>
              <a:t>Certification of completion of the Dissertation/Thesis</a:t>
            </a:r>
          </a:p>
        </p:txBody>
      </p:sp>
      <p:sp>
        <p:nvSpPr>
          <p:cNvPr id="7172" name="Content Placeholder 55">
            <a:extLst>
              <a:ext uri="{FF2B5EF4-FFF2-40B4-BE49-F238E27FC236}">
                <a16:creationId xmlns:a16="http://schemas.microsoft.com/office/drawing/2014/main" id="{C22E573F-D2F8-98A6-BE22-7F2A4214CF05}"/>
              </a:ext>
            </a:extLst>
          </p:cNvPr>
          <p:cNvSpPr txBox="1">
            <a:spLocks/>
          </p:cNvSpPr>
          <p:nvPr/>
        </p:nvSpPr>
        <p:spPr>
          <a:xfrm>
            <a:off x="5063685" y="4498345"/>
            <a:ext cx="169535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Fulfillment of Course Requirements (Feb 3), SURFS diploma application (Feb 13)</a:t>
            </a:r>
          </a:p>
        </p:txBody>
      </p:sp>
      <p:sp>
        <p:nvSpPr>
          <p:cNvPr id="7178" name="Content Placeholder 55">
            <a:extLst>
              <a:ext uri="{FF2B5EF4-FFF2-40B4-BE49-F238E27FC236}">
                <a16:creationId xmlns:a16="http://schemas.microsoft.com/office/drawing/2014/main" id="{670C6259-56D4-BCD2-9BEE-865E18945572}"/>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55ACD0A3-025A-CDD5-AB57-E8AFD9B74130}"/>
              </a:ext>
            </a:extLst>
          </p:cNvPr>
          <p:cNvSpPr txBox="1">
            <a:spLocks/>
          </p:cNvSpPr>
          <p:nvPr/>
        </p:nvSpPr>
        <p:spPr>
          <a:xfrm>
            <a:off x="1600200" y="4498345"/>
            <a:ext cx="1739243" cy="204667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8510D369-C448-3D21-8919-CE131AE0D88E}"/>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 / 6MO Prior</a:t>
            </a:r>
          </a:p>
        </p:txBody>
      </p:sp>
      <p:sp>
        <p:nvSpPr>
          <p:cNvPr id="7183" name="Content Placeholder 55">
            <a:extLst>
              <a:ext uri="{FF2B5EF4-FFF2-40B4-BE49-F238E27FC236}">
                <a16:creationId xmlns:a16="http://schemas.microsoft.com/office/drawing/2014/main" id="{F6214283-612F-0205-5A91-203C61F96231}"/>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B8C0A5F2-7777-E165-419B-696D9767EFFB}"/>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1Y Prior</a:t>
            </a:r>
          </a:p>
        </p:txBody>
      </p:sp>
      <p:sp>
        <p:nvSpPr>
          <p:cNvPr id="7231" name="Rectangle 7230">
            <a:extLst>
              <a:ext uri="{FF2B5EF4-FFF2-40B4-BE49-F238E27FC236}">
                <a16:creationId xmlns:a16="http://schemas.microsoft.com/office/drawing/2014/main" id="{A47176BA-CB54-C21B-E6A2-1E0E838B0BF0}"/>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2" name="Rectangle 7231">
            <a:extLst>
              <a:ext uri="{FF2B5EF4-FFF2-40B4-BE49-F238E27FC236}">
                <a16:creationId xmlns:a16="http://schemas.microsoft.com/office/drawing/2014/main" id="{F067B93F-3231-EB7E-44AB-3B917F492E95}"/>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3" name="Oval 7232">
            <a:extLst>
              <a:ext uri="{FF2B5EF4-FFF2-40B4-BE49-F238E27FC236}">
                <a16:creationId xmlns:a16="http://schemas.microsoft.com/office/drawing/2014/main" id="{650539CB-B025-B93C-3166-590266E37970}"/>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34" name="Picture 2">
            <a:extLst>
              <a:ext uri="{FF2B5EF4-FFF2-40B4-BE49-F238E27FC236}">
                <a16:creationId xmlns:a16="http://schemas.microsoft.com/office/drawing/2014/main" id="{562FCD4F-00A2-CA60-CB33-31CCB0A33A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48979" y="2702951"/>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39" name="Content Placeholder 49">
            <a:extLst>
              <a:ext uri="{FF2B5EF4-FFF2-40B4-BE49-F238E27FC236}">
                <a16:creationId xmlns:a16="http://schemas.microsoft.com/office/drawing/2014/main" id="{A5C9E2F9-A8F5-11E3-FBE8-C7A81C0EC36D}"/>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6MO Prior</a:t>
            </a:r>
          </a:p>
        </p:txBody>
      </p:sp>
      <p:pic>
        <p:nvPicPr>
          <p:cNvPr id="7242" name="Picture 7241">
            <a:extLst>
              <a:ext uri="{FF2B5EF4-FFF2-40B4-BE49-F238E27FC236}">
                <a16:creationId xmlns:a16="http://schemas.microsoft.com/office/drawing/2014/main" id="{DBE31B5F-00C7-65A5-566F-CA854D94153C}"/>
              </a:ext>
            </a:extLst>
          </p:cNvPr>
          <p:cNvPicPr>
            <a:picLocks noChangeAspect="1"/>
          </p:cNvPicPr>
          <p:nvPr/>
        </p:nvPicPr>
        <p:blipFill rotWithShape="1">
          <a:blip r:embed="rId5"/>
          <a:srcRect l="29145" t="18079" r="39155" b="10000"/>
          <a:stretch/>
        </p:blipFill>
        <p:spPr>
          <a:xfrm>
            <a:off x="511718" y="2739412"/>
            <a:ext cx="384092" cy="490690"/>
          </a:xfrm>
          <a:prstGeom prst="rect">
            <a:avLst/>
          </a:prstGeom>
          <a:ln>
            <a:solidFill>
              <a:schemeClr val="tx1"/>
            </a:solidFill>
          </a:ln>
        </p:spPr>
      </p:pic>
      <p:pic>
        <p:nvPicPr>
          <p:cNvPr id="7243" name="Picture 7242">
            <a:extLst>
              <a:ext uri="{FF2B5EF4-FFF2-40B4-BE49-F238E27FC236}">
                <a16:creationId xmlns:a16="http://schemas.microsoft.com/office/drawing/2014/main" id="{23847DBE-28F2-C025-98D6-0307C415EA5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3632988" y="2656992"/>
            <a:ext cx="614054" cy="621197"/>
          </a:xfrm>
          <a:prstGeom prst="rect">
            <a:avLst/>
          </a:prstGeom>
        </p:spPr>
      </p:pic>
      <p:pic>
        <p:nvPicPr>
          <p:cNvPr id="2" name="Picture 1">
            <a:extLst>
              <a:ext uri="{FF2B5EF4-FFF2-40B4-BE49-F238E27FC236}">
                <a16:creationId xmlns:a16="http://schemas.microsoft.com/office/drawing/2014/main" id="{734CA596-3BB2-12DF-3C01-6C6F4C67530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F0252090-9FAA-BEBA-BC1E-0DC61BA7D503}"/>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EEA613FD-2183-BBCA-783D-A5C27C528174}"/>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4548A2-D91C-3992-7AA6-313703319B77}"/>
              </a:ext>
            </a:extLst>
          </p:cNvPr>
          <p:cNvPicPr>
            <a:picLocks noChangeAspect="1"/>
          </p:cNvPicPr>
          <p:nvPr/>
        </p:nvPicPr>
        <p:blipFill rotWithShape="1">
          <a:blip r:embed="rId12"/>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CD9B0995-C67E-E4C6-D3E6-D732F7C701E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58FEAB9-FC8E-A9B9-B623-3646C1E9AF0F}"/>
              </a:ext>
            </a:extLst>
          </p:cNvPr>
          <p:cNvPicPr>
            <a:picLocks noChangeAspect="1"/>
          </p:cNvPicPr>
          <p:nvPr/>
        </p:nvPicPr>
        <p:blipFill rotWithShape="1">
          <a:blip r:embed="rId14"/>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274F06FA-5CDC-D2BC-7FCC-1A02C1E6E394}"/>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February</a:t>
            </a:r>
          </a:p>
        </p:txBody>
      </p:sp>
      <p:sp>
        <p:nvSpPr>
          <p:cNvPr id="7168" name="Content Placeholder 49">
            <a:extLst>
              <a:ext uri="{FF2B5EF4-FFF2-40B4-BE49-F238E27FC236}">
                <a16:creationId xmlns:a16="http://schemas.microsoft.com/office/drawing/2014/main" id="{B3E1BA9B-7103-6210-E08D-7924F189EEE2}"/>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2WK Prior</a:t>
            </a:r>
          </a:p>
        </p:txBody>
      </p:sp>
      <p:sp>
        <p:nvSpPr>
          <p:cNvPr id="31" name="Arrow: Right 30">
            <a:extLst>
              <a:ext uri="{FF2B5EF4-FFF2-40B4-BE49-F238E27FC236}">
                <a16:creationId xmlns:a16="http://schemas.microsoft.com/office/drawing/2014/main" id="{1EF1F861-9829-7010-805A-6E189A039518}"/>
              </a:ext>
            </a:extLst>
          </p:cNvPr>
          <p:cNvSpPr/>
          <p:nvPr/>
        </p:nvSpPr>
        <p:spPr>
          <a:xfrm>
            <a:off x="172752"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172">
            <a:extLst>
              <a:ext uri="{FF2B5EF4-FFF2-40B4-BE49-F238E27FC236}">
                <a16:creationId xmlns:a16="http://schemas.microsoft.com/office/drawing/2014/main" id="{EDB872EB-0FB3-35AB-64FE-AF7EC21C0F72}"/>
              </a:ext>
            </a:extLst>
          </p:cNvPr>
          <p:cNvSpPr/>
          <p:nvPr/>
        </p:nvSpPr>
        <p:spPr>
          <a:xfrm rot="5400000">
            <a:off x="2062674" y="3555648"/>
            <a:ext cx="600637"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8864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239" grpId="0"/>
      <p:bldP spid="29" grpId="0"/>
      <p:bldP spid="71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Nomination of Committee</a:t>
            </a:r>
          </a:p>
        </p:txBody>
      </p:sp>
      <p:sp>
        <p:nvSpPr>
          <p:cNvPr id="2" name="Title 1">
            <a:extLst>
              <a:ext uri="{FF2B5EF4-FFF2-40B4-BE49-F238E27FC236}">
                <a16:creationId xmlns:a16="http://schemas.microsoft.com/office/drawing/2014/main" id="{72631FA9-AF36-0D98-CDB9-91EB145F0542}"/>
              </a:ext>
            </a:extLst>
          </p:cNvPr>
          <p:cNvSpPr txBox="1">
            <a:spLocks/>
          </p:cNvSpPr>
          <p:nvPr/>
        </p:nvSpPr>
        <p:spPr bwMode="auto">
          <a:xfrm>
            <a:off x="9157964" y="1143000"/>
            <a:ext cx="5983287" cy="65392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buNone/>
              <a:defRPr sz="4000" b="0" kern="1200" cap="none">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t>Graduation Timeline</a:t>
            </a:r>
          </a:p>
        </p:txBody>
      </p:sp>
      <p:sp>
        <p:nvSpPr>
          <p:cNvPr id="3" name="Rectangle 2">
            <a:extLst>
              <a:ext uri="{FF2B5EF4-FFF2-40B4-BE49-F238E27FC236}">
                <a16:creationId xmlns:a16="http://schemas.microsoft.com/office/drawing/2014/main" id="{65F384A8-804F-3A2B-CB2A-C0556A2FC60D}"/>
              </a:ext>
            </a:extLst>
          </p:cNvPr>
          <p:cNvSpPr/>
          <p:nvPr/>
        </p:nvSpPr>
        <p:spPr>
          <a:xfrm>
            <a:off x="2828278" y="8430404"/>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69A574-873E-A9D4-278F-8384E61881EA}"/>
              </a:ext>
            </a:extLst>
          </p:cNvPr>
          <p:cNvSpPr/>
          <p:nvPr/>
        </p:nvSpPr>
        <p:spPr>
          <a:xfrm>
            <a:off x="10357117" y="4058127"/>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DC400A-1F8F-0A73-6F67-ED6857AB683A}"/>
              </a:ext>
            </a:extLst>
          </p:cNvPr>
          <p:cNvSpPr/>
          <p:nvPr/>
        </p:nvSpPr>
        <p:spPr>
          <a:xfrm>
            <a:off x="9220200" y="4058127"/>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1AFC2F-46B9-8A1D-AFC0-3B66DA0C2532}"/>
              </a:ext>
            </a:extLst>
          </p:cNvPr>
          <p:cNvSpPr/>
          <p:nvPr/>
        </p:nvSpPr>
        <p:spPr>
          <a:xfrm>
            <a:off x="11506200" y="405812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9C2BE5-BC7D-1394-0C33-A32208E1DCFD}"/>
              </a:ext>
            </a:extLst>
          </p:cNvPr>
          <p:cNvSpPr/>
          <p:nvPr/>
        </p:nvSpPr>
        <p:spPr>
          <a:xfrm>
            <a:off x="-1112843" y="3921622"/>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6DBD05-3225-9801-91D8-8104B10066DB}"/>
              </a:ext>
            </a:extLst>
          </p:cNvPr>
          <p:cNvSpPr/>
          <p:nvPr/>
        </p:nvSpPr>
        <p:spPr>
          <a:xfrm rot="5400000">
            <a:off x="-867146" y="3642934"/>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1050A1-46BA-75C3-56BD-41684C9C5BEA}"/>
              </a:ext>
            </a:extLst>
          </p:cNvPr>
          <p:cNvSpPr/>
          <p:nvPr/>
        </p:nvSpPr>
        <p:spPr>
          <a:xfrm rot="5400000">
            <a:off x="3073975" y="8115793"/>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F9E7DA-BE9D-0C57-4DE6-CB4C5A4BA292}"/>
              </a:ext>
            </a:extLst>
          </p:cNvPr>
          <p:cNvSpPr/>
          <p:nvPr/>
        </p:nvSpPr>
        <p:spPr>
          <a:xfrm rot="5400000">
            <a:off x="10602814" y="3743516"/>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03D265-2C4A-CBE1-E9D9-C4E6C9218A2E}"/>
              </a:ext>
            </a:extLst>
          </p:cNvPr>
          <p:cNvSpPr/>
          <p:nvPr/>
        </p:nvSpPr>
        <p:spPr>
          <a:xfrm rot="5400000">
            <a:off x="11871117" y="383509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251B98-7FF2-4490-C162-4CEFD460C130}"/>
              </a:ext>
            </a:extLst>
          </p:cNvPr>
          <p:cNvSpPr/>
          <p:nvPr/>
        </p:nvSpPr>
        <p:spPr>
          <a:xfrm rot="5400000">
            <a:off x="9465897" y="3743516"/>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98D335-08B0-983C-FD46-2321CCD8D896}"/>
              </a:ext>
            </a:extLst>
          </p:cNvPr>
          <p:cNvSpPr/>
          <p:nvPr/>
        </p:nvSpPr>
        <p:spPr>
          <a:xfrm>
            <a:off x="-612463" y="4011282"/>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3BB457-3648-0148-F9CD-1E45DC4E9BBA}"/>
              </a:ext>
            </a:extLst>
          </p:cNvPr>
          <p:cNvSpPr/>
          <p:nvPr/>
        </p:nvSpPr>
        <p:spPr>
          <a:xfrm>
            <a:off x="3318751" y="8520064"/>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801270A-7D9D-04CE-166B-2B8637C87E7F}"/>
              </a:ext>
            </a:extLst>
          </p:cNvPr>
          <p:cNvSpPr/>
          <p:nvPr/>
        </p:nvSpPr>
        <p:spPr>
          <a:xfrm>
            <a:off x="9710673" y="414778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7563D1-610E-0E6B-0D21-BA2943DBC57E}"/>
              </a:ext>
            </a:extLst>
          </p:cNvPr>
          <p:cNvSpPr/>
          <p:nvPr/>
        </p:nvSpPr>
        <p:spPr>
          <a:xfrm>
            <a:off x="10847590" y="414778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78731F9-38D0-927E-3F1F-D3EDBC732673}"/>
              </a:ext>
            </a:extLst>
          </p:cNvPr>
          <p:cNvSpPr/>
          <p:nvPr/>
        </p:nvSpPr>
        <p:spPr>
          <a:xfrm>
            <a:off x="11998767" y="414778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CCA5B05-F4C0-B71B-D195-8873D53BF7E8}"/>
              </a:ext>
            </a:extLst>
          </p:cNvPr>
          <p:cNvSpPr/>
          <p:nvPr/>
        </p:nvSpPr>
        <p:spPr>
          <a:xfrm rot="19444388">
            <a:off x="11276949" y="275518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EFCABA-3A69-A921-272A-51540B1944B9}"/>
              </a:ext>
            </a:extLst>
          </p:cNvPr>
          <p:cNvSpPr/>
          <p:nvPr/>
        </p:nvSpPr>
        <p:spPr>
          <a:xfrm>
            <a:off x="10500639" y="2728818"/>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308C1C3-EAD2-DD4D-D5EB-F4F47638BB85}"/>
              </a:ext>
            </a:extLst>
          </p:cNvPr>
          <p:cNvSpPr/>
          <p:nvPr/>
        </p:nvSpPr>
        <p:spPr>
          <a:xfrm>
            <a:off x="9363722" y="2728818"/>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C83A5E7-25A4-653F-C200-56BF48A2C511}"/>
              </a:ext>
            </a:extLst>
          </p:cNvPr>
          <p:cNvSpPr/>
          <p:nvPr/>
        </p:nvSpPr>
        <p:spPr>
          <a:xfrm>
            <a:off x="-969321" y="2592313"/>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DF9F3F-D901-045B-2DCC-57BE77784651}"/>
              </a:ext>
            </a:extLst>
          </p:cNvPr>
          <p:cNvSpPr/>
          <p:nvPr/>
        </p:nvSpPr>
        <p:spPr>
          <a:xfrm>
            <a:off x="2971800" y="7101095"/>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55">
            <a:extLst>
              <a:ext uri="{FF2B5EF4-FFF2-40B4-BE49-F238E27FC236}">
                <a16:creationId xmlns:a16="http://schemas.microsoft.com/office/drawing/2014/main" id="{E6CC3FD3-94A9-C4ED-914C-3DDA825810E2}"/>
              </a:ext>
            </a:extLst>
          </p:cNvPr>
          <p:cNvSpPr txBox="1">
            <a:spLocks/>
          </p:cNvSpPr>
          <p:nvPr/>
        </p:nvSpPr>
        <p:spPr>
          <a:xfrm>
            <a:off x="11512553" y="58178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Announcement of Defense</a:t>
            </a:r>
          </a:p>
          <a:p>
            <a:endParaRPr lang="en-US"/>
          </a:p>
          <a:p>
            <a:r>
              <a:rPr lang="en-US"/>
              <a:t>Certification of Thesis</a:t>
            </a:r>
          </a:p>
        </p:txBody>
      </p:sp>
      <p:sp>
        <p:nvSpPr>
          <p:cNvPr id="24" name="Content Placeholder 49">
            <a:extLst>
              <a:ext uri="{FF2B5EF4-FFF2-40B4-BE49-F238E27FC236}">
                <a16:creationId xmlns:a16="http://schemas.microsoft.com/office/drawing/2014/main" id="{0B42D254-08FD-0C86-F218-07138DB58CB6}"/>
              </a:ext>
            </a:extLst>
          </p:cNvPr>
          <p:cNvSpPr txBox="1">
            <a:spLocks/>
          </p:cNvSpPr>
          <p:nvPr/>
        </p:nvSpPr>
        <p:spPr>
          <a:xfrm>
            <a:off x="11520135" y="518256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2WK Prior</a:t>
            </a:r>
          </a:p>
        </p:txBody>
      </p:sp>
      <p:sp>
        <p:nvSpPr>
          <p:cNvPr id="25" name="Content Placeholder 55">
            <a:extLst>
              <a:ext uri="{FF2B5EF4-FFF2-40B4-BE49-F238E27FC236}">
                <a16:creationId xmlns:a16="http://schemas.microsoft.com/office/drawing/2014/main" id="{C46BE0F6-142E-F3D2-2C0F-93C4F9FA961A}"/>
              </a:ext>
            </a:extLst>
          </p:cNvPr>
          <p:cNvSpPr txBox="1">
            <a:spLocks/>
          </p:cNvSpPr>
          <p:nvPr/>
        </p:nvSpPr>
        <p:spPr>
          <a:xfrm>
            <a:off x="10363470" y="58178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Diploma Application</a:t>
            </a:r>
          </a:p>
        </p:txBody>
      </p:sp>
      <p:sp>
        <p:nvSpPr>
          <p:cNvPr id="26" name="Content Placeholder 49">
            <a:extLst>
              <a:ext uri="{FF2B5EF4-FFF2-40B4-BE49-F238E27FC236}">
                <a16:creationId xmlns:a16="http://schemas.microsoft.com/office/drawing/2014/main" id="{05F37D35-35CB-F65D-A4A2-6DC7FE1C9590}"/>
              </a:ext>
            </a:extLst>
          </p:cNvPr>
          <p:cNvSpPr txBox="1">
            <a:spLocks/>
          </p:cNvSpPr>
          <p:nvPr/>
        </p:nvSpPr>
        <p:spPr>
          <a:xfrm>
            <a:off x="10371052" y="518256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a:t>February 24</a:t>
            </a:r>
          </a:p>
        </p:txBody>
      </p:sp>
      <p:sp>
        <p:nvSpPr>
          <p:cNvPr id="27" name="Content Placeholder 55">
            <a:extLst>
              <a:ext uri="{FF2B5EF4-FFF2-40B4-BE49-F238E27FC236}">
                <a16:creationId xmlns:a16="http://schemas.microsoft.com/office/drawing/2014/main" id="{F5E40507-3486-13DE-F4E2-CD6DC32EA901}"/>
              </a:ext>
            </a:extLst>
          </p:cNvPr>
          <p:cNvSpPr txBox="1">
            <a:spLocks/>
          </p:cNvSpPr>
          <p:nvPr/>
        </p:nvSpPr>
        <p:spPr>
          <a:xfrm>
            <a:off x="9226553" y="58178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Register for Courses</a:t>
            </a:r>
          </a:p>
        </p:txBody>
      </p:sp>
      <p:sp>
        <p:nvSpPr>
          <p:cNvPr id="28" name="Content Placeholder 55">
            <a:extLst>
              <a:ext uri="{FF2B5EF4-FFF2-40B4-BE49-F238E27FC236}">
                <a16:creationId xmlns:a16="http://schemas.microsoft.com/office/drawing/2014/main" id="{8801AFDE-5B32-D30A-5265-24F48262B424}"/>
              </a:ext>
            </a:extLst>
          </p:cNvPr>
          <p:cNvSpPr txBox="1">
            <a:spLocks/>
          </p:cNvSpPr>
          <p:nvPr/>
        </p:nvSpPr>
        <p:spPr>
          <a:xfrm>
            <a:off x="291502" y="7010400"/>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Nomination of Committee</a:t>
            </a:r>
          </a:p>
        </p:txBody>
      </p:sp>
      <p:sp>
        <p:nvSpPr>
          <p:cNvPr id="30" name="Content Placeholder 55">
            <a:extLst>
              <a:ext uri="{FF2B5EF4-FFF2-40B4-BE49-F238E27FC236}">
                <a16:creationId xmlns:a16="http://schemas.microsoft.com/office/drawing/2014/main" id="{B6617472-EF15-DEAF-B4B7-A623FF367C71}"/>
              </a:ext>
            </a:extLst>
          </p:cNvPr>
          <p:cNvSpPr txBox="1">
            <a:spLocks/>
          </p:cNvSpPr>
          <p:nvPr/>
        </p:nvSpPr>
        <p:spPr>
          <a:xfrm>
            <a:off x="-1106490" y="5670501"/>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700"/>
              <a:t>Admission to Candidacy</a:t>
            </a:r>
          </a:p>
        </p:txBody>
      </p:sp>
      <p:sp>
        <p:nvSpPr>
          <p:cNvPr id="31" name="Content Placeholder 49">
            <a:extLst>
              <a:ext uri="{FF2B5EF4-FFF2-40B4-BE49-F238E27FC236}">
                <a16:creationId xmlns:a16="http://schemas.microsoft.com/office/drawing/2014/main" id="{6460CA5C-C38A-CEDE-7D3F-8F4E05D91DAF}"/>
              </a:ext>
            </a:extLst>
          </p:cNvPr>
          <p:cNvSpPr txBox="1">
            <a:spLocks/>
          </p:cNvSpPr>
          <p:nvPr/>
        </p:nvSpPr>
        <p:spPr>
          <a:xfrm>
            <a:off x="-1098908" y="5046057"/>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a:t>1Y Prior</a:t>
            </a:r>
          </a:p>
        </p:txBody>
      </p:sp>
      <p:sp>
        <p:nvSpPr>
          <p:cNvPr id="8192" name="Rectangle 8191">
            <a:extLst>
              <a:ext uri="{FF2B5EF4-FFF2-40B4-BE49-F238E27FC236}">
                <a16:creationId xmlns:a16="http://schemas.microsoft.com/office/drawing/2014/main" id="{CC757F22-CBB6-D3CC-DA44-BD6B3E80EB4D}"/>
              </a:ext>
            </a:extLst>
          </p:cNvPr>
          <p:cNvSpPr/>
          <p:nvPr/>
        </p:nvSpPr>
        <p:spPr>
          <a:xfrm rot="3844939">
            <a:off x="11800190" y="356270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8192">
            <a:extLst>
              <a:ext uri="{FF2B5EF4-FFF2-40B4-BE49-F238E27FC236}">
                <a16:creationId xmlns:a16="http://schemas.microsoft.com/office/drawing/2014/main" id="{9BE7DCE2-1468-8BB5-A68D-F2A3F80E8CDF}"/>
              </a:ext>
            </a:extLst>
          </p:cNvPr>
          <p:cNvSpPr/>
          <p:nvPr/>
        </p:nvSpPr>
        <p:spPr>
          <a:xfrm rot="6986243">
            <a:off x="11923411" y="353057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Oval 8194">
            <a:extLst>
              <a:ext uri="{FF2B5EF4-FFF2-40B4-BE49-F238E27FC236}">
                <a16:creationId xmlns:a16="http://schemas.microsoft.com/office/drawing/2014/main" id="{A636F124-0F0E-E0BF-41C3-E2F44C2BFF85}"/>
              </a:ext>
            </a:extLst>
          </p:cNvPr>
          <p:cNvSpPr/>
          <p:nvPr/>
        </p:nvSpPr>
        <p:spPr>
          <a:xfrm rot="19444388">
            <a:off x="12058951" y="275518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2">
            <a:extLst>
              <a:ext uri="{FF2B5EF4-FFF2-40B4-BE49-F238E27FC236}">
                <a16:creationId xmlns:a16="http://schemas.microsoft.com/office/drawing/2014/main" id="{825DA098-79D5-57FF-532C-7F197941C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55" t="9741" r="28638" b="4894"/>
          <a:stretch/>
        </p:blipFill>
        <p:spPr bwMode="auto">
          <a:xfrm>
            <a:off x="2684208" y="2163421"/>
            <a:ext cx="3509242" cy="44891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8196">
            <a:extLst>
              <a:ext uri="{FF2B5EF4-FFF2-40B4-BE49-F238E27FC236}">
                <a16:creationId xmlns:a16="http://schemas.microsoft.com/office/drawing/2014/main" id="{DAB8F16A-1951-BE58-7CA8-A51931839914}"/>
              </a:ext>
            </a:extLst>
          </p:cNvPr>
          <p:cNvPicPr>
            <a:picLocks noChangeAspect="1"/>
          </p:cNvPicPr>
          <p:nvPr/>
        </p:nvPicPr>
        <p:blipFill>
          <a:blip r:embed="rId4"/>
          <a:stretch>
            <a:fillRect/>
          </a:stretch>
        </p:blipFill>
        <p:spPr>
          <a:xfrm>
            <a:off x="2345206" y="7696200"/>
            <a:ext cx="5983287" cy="4487465"/>
          </a:xfrm>
          <a:prstGeom prst="rect">
            <a:avLst/>
          </a:prstGeom>
        </p:spPr>
      </p:pic>
      <p:pic>
        <p:nvPicPr>
          <p:cNvPr id="8200" name="Picture 8199">
            <a:extLst>
              <a:ext uri="{FF2B5EF4-FFF2-40B4-BE49-F238E27FC236}">
                <a16:creationId xmlns:a16="http://schemas.microsoft.com/office/drawing/2014/main" id="{366E9C0F-458C-53C5-6FE4-CAABC58241D3}"/>
              </a:ext>
            </a:extLst>
          </p:cNvPr>
          <p:cNvPicPr>
            <a:picLocks noChangeAspect="1"/>
          </p:cNvPicPr>
          <p:nvPr/>
        </p:nvPicPr>
        <p:blipFill rotWithShape="1">
          <a:blip r:embed="rId5"/>
          <a:srcRect l="29145" t="18079" r="39155" b="10000"/>
          <a:stretch/>
        </p:blipFill>
        <p:spPr>
          <a:xfrm>
            <a:off x="-742837" y="2767744"/>
            <a:ext cx="384092" cy="490690"/>
          </a:xfrm>
          <a:prstGeom prst="rect">
            <a:avLst/>
          </a:prstGeom>
          <a:ln>
            <a:solidFill>
              <a:srgbClr val="D8F3DC"/>
            </a:solidFill>
          </a:ln>
        </p:spPr>
      </p:pic>
      <p:pic>
        <p:nvPicPr>
          <p:cNvPr id="8201" name="Picture 8200">
            <a:extLst>
              <a:ext uri="{FF2B5EF4-FFF2-40B4-BE49-F238E27FC236}">
                <a16:creationId xmlns:a16="http://schemas.microsoft.com/office/drawing/2014/main" id="{FE41818C-B075-25D2-1A1F-A1E53348E18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10577310" y="2810232"/>
            <a:ext cx="614054" cy="621197"/>
          </a:xfrm>
          <a:prstGeom prst="rect">
            <a:avLst/>
          </a:prstGeom>
        </p:spPr>
      </p:pic>
      <p:sp>
        <p:nvSpPr>
          <p:cNvPr id="8202" name="Arrow: Right 8201">
            <a:extLst>
              <a:ext uri="{FF2B5EF4-FFF2-40B4-BE49-F238E27FC236}">
                <a16:creationId xmlns:a16="http://schemas.microsoft.com/office/drawing/2014/main" id="{4B3FBF2F-4C41-D85B-1EFC-AF1FBCA5945C}"/>
              </a:ext>
            </a:extLst>
          </p:cNvPr>
          <p:cNvSpPr/>
          <p:nvPr/>
        </p:nvSpPr>
        <p:spPr>
          <a:xfrm>
            <a:off x="9344672" y="4477524"/>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Content Placeholder 49">
            <a:extLst>
              <a:ext uri="{FF2B5EF4-FFF2-40B4-BE49-F238E27FC236}">
                <a16:creationId xmlns:a16="http://schemas.microsoft.com/office/drawing/2014/main" id="{A778ADBD-9874-5DCD-FCFC-B40C4C450B04}"/>
              </a:ext>
            </a:extLst>
          </p:cNvPr>
          <p:cNvSpPr txBox="1">
            <a:spLocks/>
          </p:cNvSpPr>
          <p:nvPr/>
        </p:nvSpPr>
        <p:spPr>
          <a:xfrm>
            <a:off x="48708" y="6265889"/>
            <a:ext cx="2546593" cy="75616"/>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2 (MS) / 6MO (</a:t>
            </a:r>
            <a:r>
              <a:rPr lang="en-US" err="1"/>
              <a:t>Phd</a:t>
            </a:r>
            <a:r>
              <a:rPr lang="en-US"/>
              <a:t>) Prior</a:t>
            </a:r>
          </a:p>
        </p:txBody>
      </p:sp>
      <p:sp>
        <p:nvSpPr>
          <p:cNvPr id="8205" name="Content Placeholder 49">
            <a:extLst>
              <a:ext uri="{FF2B5EF4-FFF2-40B4-BE49-F238E27FC236}">
                <a16:creationId xmlns:a16="http://schemas.microsoft.com/office/drawing/2014/main" id="{A6EE9738-B7CE-5215-B5C4-0D39662BDD6F}"/>
              </a:ext>
            </a:extLst>
          </p:cNvPr>
          <p:cNvSpPr txBox="1">
            <a:spLocks/>
          </p:cNvSpPr>
          <p:nvPr/>
        </p:nvSpPr>
        <p:spPr>
          <a:xfrm>
            <a:off x="12204258" y="4589797"/>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6MO Prior</a:t>
            </a:r>
          </a:p>
        </p:txBody>
      </p:sp>
      <p:sp>
        <p:nvSpPr>
          <p:cNvPr id="8206" name="Content Placeholder 49">
            <a:extLst>
              <a:ext uri="{FF2B5EF4-FFF2-40B4-BE49-F238E27FC236}">
                <a16:creationId xmlns:a16="http://schemas.microsoft.com/office/drawing/2014/main" id="{B6D4B347-CE32-6C91-1981-C03DE69E48A2}"/>
              </a:ext>
            </a:extLst>
          </p:cNvPr>
          <p:cNvSpPr txBox="1">
            <a:spLocks/>
          </p:cNvSpPr>
          <p:nvPr/>
        </p:nvSpPr>
        <p:spPr>
          <a:xfrm>
            <a:off x="13947726" y="4589797"/>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February 24</a:t>
            </a:r>
          </a:p>
        </p:txBody>
      </p:sp>
      <p:sp>
        <p:nvSpPr>
          <p:cNvPr id="8207" name="Content Placeholder 49">
            <a:extLst>
              <a:ext uri="{FF2B5EF4-FFF2-40B4-BE49-F238E27FC236}">
                <a16:creationId xmlns:a16="http://schemas.microsoft.com/office/drawing/2014/main" id="{00965B09-1E39-B122-8A79-27E4ED41B973}"/>
              </a:ext>
            </a:extLst>
          </p:cNvPr>
          <p:cNvSpPr txBox="1">
            <a:spLocks/>
          </p:cNvSpPr>
          <p:nvPr/>
        </p:nvSpPr>
        <p:spPr>
          <a:xfrm>
            <a:off x="15843979" y="4589797"/>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a:t>2WK Prior</a:t>
            </a:r>
          </a:p>
        </p:txBody>
      </p:sp>
    </p:spTree>
    <p:extLst>
      <p:ext uri="{BB962C8B-B14F-4D97-AF65-F5344CB8AC3E}">
        <p14:creationId xmlns:p14="http://schemas.microsoft.com/office/powerpoint/2010/main" val="276272442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Graduate School Forms Page</a:t>
            </a:r>
          </a:p>
        </p:txBody>
      </p:sp>
      <p:pic>
        <p:nvPicPr>
          <p:cNvPr id="4" name="Picture 3">
            <a:extLst>
              <a:ext uri="{FF2B5EF4-FFF2-40B4-BE49-F238E27FC236}">
                <a16:creationId xmlns:a16="http://schemas.microsoft.com/office/drawing/2014/main" id="{91833C4B-B42A-2B09-26E7-1047069BAF27}"/>
              </a:ext>
            </a:extLst>
          </p:cNvPr>
          <p:cNvPicPr>
            <a:picLocks noChangeAspect="1"/>
          </p:cNvPicPr>
          <p:nvPr/>
        </p:nvPicPr>
        <p:blipFill>
          <a:blip r:embed="rId3"/>
          <a:stretch>
            <a:fillRect/>
          </a:stretch>
        </p:blipFill>
        <p:spPr>
          <a:xfrm>
            <a:off x="0" y="2026849"/>
            <a:ext cx="9144000" cy="4686110"/>
          </a:xfrm>
          <a:prstGeom prst="rect">
            <a:avLst/>
          </a:prstGeom>
        </p:spPr>
      </p:pic>
      <p:sp>
        <p:nvSpPr>
          <p:cNvPr id="6" name="Arrow: Right 5">
            <a:extLst>
              <a:ext uri="{FF2B5EF4-FFF2-40B4-BE49-F238E27FC236}">
                <a16:creationId xmlns:a16="http://schemas.microsoft.com/office/drawing/2014/main" id="{C290FBCA-374F-776F-3A28-9D4CBD687D55}"/>
              </a:ext>
            </a:extLst>
          </p:cNvPr>
          <p:cNvSpPr/>
          <p:nvPr/>
        </p:nvSpPr>
        <p:spPr>
          <a:xfrm>
            <a:off x="2517913" y="4280452"/>
            <a:ext cx="2054087" cy="5035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087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Branding Colors">
      <a:dk1>
        <a:sysClr val="windowText" lastClr="000000"/>
      </a:dk1>
      <a:lt1>
        <a:sysClr val="window" lastClr="FFFFFF"/>
      </a:lt1>
      <a:dk2>
        <a:srgbClr val="7F7F7F"/>
      </a:dk2>
      <a:lt2>
        <a:srgbClr val="E9E5DC"/>
      </a:lt2>
      <a:accent1>
        <a:srgbClr val="C8102E"/>
      </a:accent1>
      <a:accent2>
        <a:srgbClr val="9B2D1F"/>
      </a:accent2>
      <a:accent3>
        <a:srgbClr val="A28E6A"/>
      </a:accent3>
      <a:accent4>
        <a:srgbClr val="956251"/>
      </a:accent4>
      <a:accent5>
        <a:srgbClr val="FFCD00"/>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Application>Microsoft Office PowerPoint</Application>
  <PresentationFormat>On-screen Show (4:3)</PresentationFormat>
  <Slides>40</Slides>
  <Notes>39</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Preparing for Graduation</vt:lpstr>
      <vt:lpstr>Preparing for Graduation</vt:lpstr>
      <vt:lpstr>Preparing for Graduation</vt:lpstr>
      <vt:lpstr>Preparing for Graduation</vt:lpstr>
      <vt:lpstr>Timeline to Defense</vt:lpstr>
      <vt:lpstr>Admission to Candidacy</vt:lpstr>
      <vt:lpstr>Timeline to Defense</vt:lpstr>
      <vt:lpstr>Nomination of Committee</vt:lpstr>
      <vt:lpstr>Graduate School Forms Page</vt:lpstr>
      <vt:lpstr>Timeline to Defense</vt:lpstr>
      <vt:lpstr>Registration and SURFS graduation preparations</vt:lpstr>
      <vt:lpstr>Timeline to Defense</vt:lpstr>
      <vt:lpstr>Fulfillment of Course Requirements</vt:lpstr>
      <vt:lpstr>Fulfillment of Course Requirements</vt:lpstr>
      <vt:lpstr>Application for Diploma</vt:lpstr>
      <vt:lpstr>Thesis/Dissertation Reviewed by Committee</vt:lpstr>
      <vt:lpstr>Timeline to Defense</vt:lpstr>
      <vt:lpstr>Announcement of Defense</vt:lpstr>
      <vt:lpstr>Certification of Completion</vt:lpstr>
      <vt:lpstr>The Defense</vt:lpstr>
      <vt:lpstr>Overview-Post Defense Document Submission </vt:lpstr>
      <vt:lpstr>Graduate School Forms</vt:lpstr>
      <vt:lpstr>Graduate School Forms Page</vt:lpstr>
      <vt:lpstr>Report of Exam Committee</vt:lpstr>
      <vt:lpstr>Approval Sheet</vt:lpstr>
      <vt:lpstr>Survey of Earned Doctorate</vt:lpstr>
      <vt:lpstr>Thesis &amp; Dissertation E-Pub Form</vt:lpstr>
      <vt:lpstr>Register for an ORCID Identifier</vt:lpstr>
      <vt:lpstr>Prepare Your Thesis/Dissertation</vt:lpstr>
      <vt:lpstr>Formal Elements</vt:lpstr>
      <vt:lpstr>Formal Elements</vt:lpstr>
      <vt:lpstr>Formal Elements</vt:lpstr>
      <vt:lpstr>Formal Elements</vt:lpstr>
      <vt:lpstr>Submitting</vt:lpstr>
      <vt:lpstr>Degree Verification</vt:lpstr>
      <vt:lpstr>Writing</vt:lpstr>
      <vt:lpstr>Student Counseling Center</vt:lpstr>
      <vt:lpstr>Graduation Ceremonies</vt:lpstr>
      <vt:lpstr>Resources, Links &amp; Contacts</vt:lpstr>
      <vt:lpstr>Preparing for Graduation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and Dissertation Submission</dc:title>
  <dc:creator>egole001</dc:creator>
  <cp:revision>1</cp:revision>
  <cp:lastPrinted>2025-12-16T14:29:26Z</cp:lastPrinted>
  <dcterms:created xsi:type="dcterms:W3CDTF">2013-06-14T14:12:49Z</dcterms:created>
  <dcterms:modified xsi:type="dcterms:W3CDTF">2025-12-16T14:45:40Z</dcterms:modified>
</cp:coreProperties>
</file>