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305" r:id="rId3"/>
    <p:sldId id="306" r:id="rId4"/>
    <p:sldId id="304" r:id="rId5"/>
    <p:sldId id="295" r:id="rId6"/>
    <p:sldId id="286" r:id="rId7"/>
    <p:sldId id="303" r:id="rId8"/>
    <p:sldId id="277" r:id="rId9"/>
    <p:sldId id="310" r:id="rId10"/>
    <p:sldId id="302" r:id="rId11"/>
    <p:sldId id="290" r:id="rId12"/>
    <p:sldId id="300" r:id="rId13"/>
    <p:sldId id="292" r:id="rId14"/>
    <p:sldId id="262" r:id="rId15"/>
    <p:sldId id="301" r:id="rId16"/>
    <p:sldId id="296" r:id="rId17"/>
    <p:sldId id="283" r:id="rId18"/>
    <p:sldId id="309" r:id="rId19"/>
    <p:sldId id="275" r:id="rId20"/>
    <p:sldId id="265" r:id="rId21"/>
    <p:sldId id="278" r:id="rId22"/>
    <p:sldId id="308" r:id="rId23"/>
    <p:sldId id="266" r:id="rId24"/>
    <p:sldId id="276" r:id="rId25"/>
    <p:sldId id="267" r:id="rId26"/>
    <p:sldId id="268" r:id="rId27"/>
    <p:sldId id="269" r:id="rId28"/>
    <p:sldId id="270" r:id="rId29"/>
    <p:sldId id="271" r:id="rId30"/>
    <p:sldId id="279" r:id="rId31"/>
    <p:sldId id="282" r:id="rId32"/>
    <p:sldId id="281" r:id="rId33"/>
    <p:sldId id="311" r:id="rId34"/>
    <p:sldId id="274"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B788"/>
    <a:srgbClr val="74C69D"/>
    <a:srgbClr val="B7E4C7"/>
    <a:srgbClr val="D8F3DC"/>
    <a:srgbClr val="95D5B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AD6961-2D89-4D24-9699-6B8938526A6D}" v="1" dt="2025-08-29T15:09:19.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67451" autoAdjust="0"/>
  </p:normalViewPr>
  <p:slideViewPr>
    <p:cSldViewPr>
      <p:cViewPr varScale="1">
        <p:scale>
          <a:sx n="52" d="100"/>
          <a:sy n="52" d="100"/>
        </p:scale>
        <p:origin x="223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notesViewPr>
    <p:cSldViewPr>
      <p:cViewPr varScale="1">
        <p:scale>
          <a:sx n="87" d="100"/>
          <a:sy n="87" d="100"/>
        </p:scale>
        <p:origin x="-3234" y="-8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embewski, Erin" userId="5a77d4df-d61f-4d80-9706-7d7f533fc8c7" providerId="ADAL" clId="{B7AD6961-2D89-4D24-9699-6B8938526A6D}"/>
    <pc:docChg chg="custSel delSld modSld">
      <pc:chgData name="Golembewski, Erin" userId="5a77d4df-d61f-4d80-9706-7d7f533fc8c7" providerId="ADAL" clId="{B7AD6961-2D89-4D24-9699-6B8938526A6D}" dt="2025-08-29T15:13:02.311" v="63" actId="20577"/>
      <pc:docMkLst>
        <pc:docMk/>
      </pc:docMkLst>
      <pc:sldChg chg="modSp mod">
        <pc:chgData name="Golembewski, Erin" userId="5a77d4df-d61f-4d80-9706-7d7f533fc8c7" providerId="ADAL" clId="{B7AD6961-2D89-4D24-9699-6B8938526A6D}" dt="2025-08-29T15:13:02.311" v="63" actId="20577"/>
        <pc:sldMkLst>
          <pc:docMk/>
          <pc:sldMk cId="0" sldId="265"/>
        </pc:sldMkLst>
        <pc:spChg chg="mod">
          <ac:chgData name="Golembewski, Erin" userId="5a77d4df-d61f-4d80-9706-7d7f533fc8c7" providerId="ADAL" clId="{B7AD6961-2D89-4D24-9699-6B8938526A6D}" dt="2025-08-29T15:13:02.311" v="63" actId="20577"/>
          <ac:spMkLst>
            <pc:docMk/>
            <pc:sldMk cId="0" sldId="265"/>
            <ac:spMk id="3" creationId="{00000000-0000-0000-0000-000000000000}"/>
          </ac:spMkLst>
        </pc:spChg>
      </pc:sldChg>
      <pc:sldChg chg="modNotes modNotesTx">
        <pc:chgData name="Golembewski, Erin" userId="5a77d4df-d61f-4d80-9706-7d7f533fc8c7" providerId="ADAL" clId="{B7AD6961-2D89-4D24-9699-6B8938526A6D}" dt="2025-08-29T15:11:11.403" v="14" actId="6549"/>
        <pc:sldMkLst>
          <pc:docMk/>
          <pc:sldMk cId="0" sldId="266"/>
        </pc:sldMkLst>
      </pc:sldChg>
      <pc:sldChg chg="modNotesTx">
        <pc:chgData name="Golembewski, Erin" userId="5a77d4df-d61f-4d80-9706-7d7f533fc8c7" providerId="ADAL" clId="{B7AD6961-2D89-4D24-9699-6B8938526A6D}" dt="2025-08-29T15:11:18.210" v="16" actId="6549"/>
        <pc:sldMkLst>
          <pc:docMk/>
          <pc:sldMk cId="0" sldId="267"/>
        </pc:sldMkLst>
      </pc:sldChg>
      <pc:sldChg chg="modNotesTx">
        <pc:chgData name="Golembewski, Erin" userId="5a77d4df-d61f-4d80-9706-7d7f533fc8c7" providerId="ADAL" clId="{B7AD6961-2D89-4D24-9699-6B8938526A6D}" dt="2025-08-29T15:11:20.886" v="17" actId="6549"/>
        <pc:sldMkLst>
          <pc:docMk/>
          <pc:sldMk cId="0" sldId="268"/>
        </pc:sldMkLst>
      </pc:sldChg>
      <pc:sldChg chg="modNotesTx">
        <pc:chgData name="Golembewski, Erin" userId="5a77d4df-d61f-4d80-9706-7d7f533fc8c7" providerId="ADAL" clId="{B7AD6961-2D89-4D24-9699-6B8938526A6D}" dt="2025-08-29T15:11:24.256" v="18" actId="6549"/>
        <pc:sldMkLst>
          <pc:docMk/>
          <pc:sldMk cId="0" sldId="269"/>
        </pc:sldMkLst>
      </pc:sldChg>
      <pc:sldChg chg="modNotesTx">
        <pc:chgData name="Golembewski, Erin" userId="5a77d4df-d61f-4d80-9706-7d7f533fc8c7" providerId="ADAL" clId="{B7AD6961-2D89-4D24-9699-6B8938526A6D}" dt="2025-08-29T15:11:27.421" v="19" actId="6549"/>
        <pc:sldMkLst>
          <pc:docMk/>
          <pc:sldMk cId="0" sldId="270"/>
        </pc:sldMkLst>
      </pc:sldChg>
      <pc:sldChg chg="modNotesTx">
        <pc:chgData name="Golembewski, Erin" userId="5a77d4df-d61f-4d80-9706-7d7f533fc8c7" providerId="ADAL" clId="{B7AD6961-2D89-4D24-9699-6B8938526A6D}" dt="2025-08-29T15:11:30.253" v="20" actId="6549"/>
        <pc:sldMkLst>
          <pc:docMk/>
          <pc:sldMk cId="0" sldId="271"/>
        </pc:sldMkLst>
      </pc:sldChg>
      <pc:sldChg chg="modNotesTx">
        <pc:chgData name="Golembewski, Erin" userId="5a77d4df-d61f-4d80-9706-7d7f533fc8c7" providerId="ADAL" clId="{B7AD6961-2D89-4D24-9699-6B8938526A6D}" dt="2025-08-29T15:11:14.238" v="15" actId="6549"/>
        <pc:sldMkLst>
          <pc:docMk/>
          <pc:sldMk cId="0" sldId="276"/>
        </pc:sldMkLst>
      </pc:sldChg>
      <pc:sldChg chg="modNotesTx">
        <pc:chgData name="Golembewski, Erin" userId="5a77d4df-d61f-4d80-9706-7d7f533fc8c7" providerId="ADAL" clId="{B7AD6961-2D89-4D24-9699-6B8938526A6D}" dt="2025-08-29T15:10:39.606" v="8" actId="6549"/>
        <pc:sldMkLst>
          <pc:docMk/>
          <pc:sldMk cId="2762724426" sldId="277"/>
        </pc:sldMkLst>
      </pc:sldChg>
      <pc:sldChg chg="modNotesTx">
        <pc:chgData name="Golembewski, Erin" userId="5a77d4df-d61f-4d80-9706-7d7f533fc8c7" providerId="ADAL" clId="{B7AD6961-2D89-4D24-9699-6B8938526A6D}" dt="2025-08-29T15:11:06.296" v="13" actId="6549"/>
        <pc:sldMkLst>
          <pc:docMk/>
          <pc:sldMk cId="4164002893" sldId="278"/>
        </pc:sldMkLst>
      </pc:sldChg>
      <pc:sldChg chg="modNotesTx">
        <pc:chgData name="Golembewski, Erin" userId="5a77d4df-d61f-4d80-9706-7d7f533fc8c7" providerId="ADAL" clId="{B7AD6961-2D89-4D24-9699-6B8938526A6D}" dt="2025-08-29T15:11:33.182" v="21" actId="6549"/>
        <pc:sldMkLst>
          <pc:docMk/>
          <pc:sldMk cId="4212452613" sldId="279"/>
        </pc:sldMkLst>
      </pc:sldChg>
      <pc:sldChg chg="modSp mod">
        <pc:chgData name="Golembewski, Erin" userId="5a77d4df-d61f-4d80-9706-7d7f533fc8c7" providerId="ADAL" clId="{B7AD6961-2D89-4D24-9699-6B8938526A6D}" dt="2025-08-29T15:11:59.417" v="56" actId="20577"/>
        <pc:sldMkLst>
          <pc:docMk/>
          <pc:sldMk cId="489889631" sldId="282"/>
        </pc:sldMkLst>
        <pc:spChg chg="mod">
          <ac:chgData name="Golembewski, Erin" userId="5a77d4df-d61f-4d80-9706-7d7f533fc8c7" providerId="ADAL" clId="{B7AD6961-2D89-4D24-9699-6B8938526A6D}" dt="2025-08-29T15:11:59.417" v="56" actId="20577"/>
          <ac:spMkLst>
            <pc:docMk/>
            <pc:sldMk cId="489889631" sldId="282"/>
            <ac:spMk id="3" creationId="{00000000-0000-0000-0000-000000000000}"/>
          </ac:spMkLst>
        </pc:spChg>
      </pc:sldChg>
      <pc:sldChg chg="delSp mod">
        <pc:chgData name="Golembewski, Erin" userId="5a77d4df-d61f-4d80-9706-7d7f533fc8c7" providerId="ADAL" clId="{B7AD6961-2D89-4D24-9699-6B8938526A6D}" dt="2025-08-29T15:09:40.369" v="7" actId="478"/>
        <pc:sldMkLst>
          <pc:docMk/>
          <pc:sldMk cId="540653966" sldId="286"/>
        </pc:sldMkLst>
        <pc:spChg chg="del">
          <ac:chgData name="Golembewski, Erin" userId="5a77d4df-d61f-4d80-9706-7d7f533fc8c7" providerId="ADAL" clId="{B7AD6961-2D89-4D24-9699-6B8938526A6D}" dt="2025-08-29T15:09:19.924" v="2" actId="478"/>
          <ac:spMkLst>
            <pc:docMk/>
            <pc:sldMk cId="540653966" sldId="286"/>
            <ac:spMk id="3" creationId="{EEA3225C-4F46-6904-C84C-75620E8CB585}"/>
          </ac:spMkLst>
        </pc:spChg>
        <pc:spChg chg="del">
          <ac:chgData name="Golembewski, Erin" userId="5a77d4df-d61f-4d80-9706-7d7f533fc8c7" providerId="ADAL" clId="{B7AD6961-2D89-4D24-9699-6B8938526A6D}" dt="2025-08-29T15:09:19.924" v="2" actId="478"/>
          <ac:spMkLst>
            <pc:docMk/>
            <pc:sldMk cId="540653966" sldId="286"/>
            <ac:spMk id="6" creationId="{448B6D95-496D-1083-2A83-726C4FD2D1E4}"/>
          </ac:spMkLst>
        </pc:spChg>
        <pc:spChg chg="del">
          <ac:chgData name="Golembewski, Erin" userId="5a77d4df-d61f-4d80-9706-7d7f533fc8c7" providerId="ADAL" clId="{B7AD6961-2D89-4D24-9699-6B8938526A6D}" dt="2025-08-29T15:09:27.195" v="5" actId="478"/>
          <ac:spMkLst>
            <pc:docMk/>
            <pc:sldMk cId="540653966" sldId="286"/>
            <ac:spMk id="7" creationId="{7312D653-AEF7-17CD-7D79-E330FF6E077B}"/>
          </ac:spMkLst>
        </pc:spChg>
        <pc:spChg chg="del">
          <ac:chgData name="Golembewski, Erin" userId="5a77d4df-d61f-4d80-9706-7d7f533fc8c7" providerId="ADAL" clId="{B7AD6961-2D89-4D24-9699-6B8938526A6D}" dt="2025-08-29T15:09:19.924" v="2" actId="478"/>
          <ac:spMkLst>
            <pc:docMk/>
            <pc:sldMk cId="540653966" sldId="286"/>
            <ac:spMk id="8" creationId="{D1464166-E300-55B1-398C-63485F72C289}"/>
          </ac:spMkLst>
        </pc:spChg>
        <pc:spChg chg="del">
          <ac:chgData name="Golembewski, Erin" userId="5a77d4df-d61f-4d80-9706-7d7f533fc8c7" providerId="ADAL" clId="{B7AD6961-2D89-4D24-9699-6B8938526A6D}" dt="2025-08-29T15:09:27.195" v="5" actId="478"/>
          <ac:spMkLst>
            <pc:docMk/>
            <pc:sldMk cId="540653966" sldId="286"/>
            <ac:spMk id="9" creationId="{4864D5E7-76C2-E6B1-B9E9-CB105C007958}"/>
          </ac:spMkLst>
        </pc:spChg>
        <pc:spChg chg="del">
          <ac:chgData name="Golembewski, Erin" userId="5a77d4df-d61f-4d80-9706-7d7f533fc8c7" providerId="ADAL" clId="{B7AD6961-2D89-4D24-9699-6B8938526A6D}" dt="2025-08-29T15:09:27.195" v="5" actId="478"/>
          <ac:spMkLst>
            <pc:docMk/>
            <pc:sldMk cId="540653966" sldId="286"/>
            <ac:spMk id="10" creationId="{F390F383-13F2-A421-CEDF-42A504BC7642}"/>
          </ac:spMkLst>
        </pc:spChg>
        <pc:spChg chg="del">
          <ac:chgData name="Golembewski, Erin" userId="5a77d4df-d61f-4d80-9706-7d7f533fc8c7" providerId="ADAL" clId="{B7AD6961-2D89-4D24-9699-6B8938526A6D}" dt="2025-08-29T15:09:35.552" v="6" actId="478"/>
          <ac:spMkLst>
            <pc:docMk/>
            <pc:sldMk cId="540653966" sldId="286"/>
            <ac:spMk id="13" creationId="{1B85884B-F5D5-C3AC-F7EF-8DF4DCD136B6}"/>
          </ac:spMkLst>
        </pc:spChg>
        <pc:spChg chg="del">
          <ac:chgData name="Golembewski, Erin" userId="5a77d4df-d61f-4d80-9706-7d7f533fc8c7" providerId="ADAL" clId="{B7AD6961-2D89-4D24-9699-6B8938526A6D}" dt="2025-08-29T15:09:35.552" v="6" actId="478"/>
          <ac:spMkLst>
            <pc:docMk/>
            <pc:sldMk cId="540653966" sldId="286"/>
            <ac:spMk id="14" creationId="{AD95EA3A-26B2-769C-4016-3C8A1D7F3D25}"/>
          </ac:spMkLst>
        </pc:spChg>
        <pc:spChg chg="del">
          <ac:chgData name="Golembewski, Erin" userId="5a77d4df-d61f-4d80-9706-7d7f533fc8c7" providerId="ADAL" clId="{B7AD6961-2D89-4D24-9699-6B8938526A6D}" dt="2025-08-29T15:09:35.552" v="6" actId="478"/>
          <ac:spMkLst>
            <pc:docMk/>
            <pc:sldMk cId="540653966" sldId="286"/>
            <ac:spMk id="15" creationId="{53C970E5-4BBD-E013-4949-084B14ED63BF}"/>
          </ac:spMkLst>
        </pc:spChg>
        <pc:spChg chg="del">
          <ac:chgData name="Golembewski, Erin" userId="5a77d4df-d61f-4d80-9706-7d7f533fc8c7" providerId="ADAL" clId="{B7AD6961-2D89-4D24-9699-6B8938526A6D}" dt="2025-08-29T15:09:35.552" v="6" actId="478"/>
          <ac:spMkLst>
            <pc:docMk/>
            <pc:sldMk cId="540653966" sldId="286"/>
            <ac:spMk id="16" creationId="{500E4763-983B-B769-386F-673F0DCA828A}"/>
          </ac:spMkLst>
        </pc:spChg>
        <pc:spChg chg="del">
          <ac:chgData name="Golembewski, Erin" userId="5a77d4df-d61f-4d80-9706-7d7f533fc8c7" providerId="ADAL" clId="{B7AD6961-2D89-4D24-9699-6B8938526A6D}" dt="2025-08-29T15:09:40.369" v="7" actId="478"/>
          <ac:spMkLst>
            <pc:docMk/>
            <pc:sldMk cId="540653966" sldId="286"/>
            <ac:spMk id="18" creationId="{21CC2FE4-FF22-73C0-4FBA-00E6AC443901}"/>
          </ac:spMkLst>
        </pc:spChg>
        <pc:spChg chg="del">
          <ac:chgData name="Golembewski, Erin" userId="5a77d4df-d61f-4d80-9706-7d7f533fc8c7" providerId="ADAL" clId="{B7AD6961-2D89-4D24-9699-6B8938526A6D}" dt="2025-08-29T15:09:40.369" v="7" actId="478"/>
          <ac:spMkLst>
            <pc:docMk/>
            <pc:sldMk cId="540653966" sldId="286"/>
            <ac:spMk id="19" creationId="{351D4EF3-AFE7-81A8-CF47-359EA5A0C715}"/>
          </ac:spMkLst>
        </pc:spChg>
        <pc:spChg chg="del">
          <ac:chgData name="Golembewski, Erin" userId="5a77d4df-d61f-4d80-9706-7d7f533fc8c7" providerId="ADAL" clId="{B7AD6961-2D89-4D24-9699-6B8938526A6D}" dt="2025-08-29T15:09:27.195" v="5" actId="478"/>
          <ac:spMkLst>
            <pc:docMk/>
            <pc:sldMk cId="540653966" sldId="286"/>
            <ac:spMk id="20" creationId="{8BE114B4-7B8D-40A9-CC84-BA3F9FDC2FE0}"/>
          </ac:spMkLst>
        </pc:spChg>
        <pc:spChg chg="del">
          <ac:chgData name="Golembewski, Erin" userId="5a77d4df-d61f-4d80-9706-7d7f533fc8c7" providerId="ADAL" clId="{B7AD6961-2D89-4D24-9699-6B8938526A6D}" dt="2025-08-29T15:09:35.552" v="6" actId="478"/>
          <ac:spMkLst>
            <pc:docMk/>
            <pc:sldMk cId="540653966" sldId="286"/>
            <ac:spMk id="21" creationId="{F52E7BDF-A285-7D48-CF3C-FBDB8BE9CC0B}"/>
          </ac:spMkLst>
        </pc:spChg>
        <pc:spChg chg="del">
          <ac:chgData name="Golembewski, Erin" userId="5a77d4df-d61f-4d80-9706-7d7f533fc8c7" providerId="ADAL" clId="{B7AD6961-2D89-4D24-9699-6B8938526A6D}" dt="2025-08-29T15:09:19.924" v="2" actId="478"/>
          <ac:spMkLst>
            <pc:docMk/>
            <pc:sldMk cId="540653966" sldId="286"/>
            <ac:spMk id="22" creationId="{84DF52CC-1F60-E3A0-C655-E68FD8370A55}"/>
          </ac:spMkLst>
        </pc:spChg>
        <pc:spChg chg="del">
          <ac:chgData name="Golembewski, Erin" userId="5a77d4df-d61f-4d80-9706-7d7f533fc8c7" providerId="ADAL" clId="{B7AD6961-2D89-4D24-9699-6B8938526A6D}" dt="2025-08-29T15:09:11.137" v="1" actId="478"/>
          <ac:spMkLst>
            <pc:docMk/>
            <pc:sldMk cId="540653966" sldId="286"/>
            <ac:spMk id="23" creationId="{BD09D8F0-4BC7-ADDE-D324-06BB7D879B16}"/>
          </ac:spMkLst>
        </pc:spChg>
        <pc:spChg chg="del">
          <ac:chgData name="Golembewski, Erin" userId="5a77d4df-d61f-4d80-9706-7d7f533fc8c7" providerId="ADAL" clId="{B7AD6961-2D89-4D24-9699-6B8938526A6D}" dt="2025-08-29T15:09:27.195" v="5" actId="478"/>
          <ac:spMkLst>
            <pc:docMk/>
            <pc:sldMk cId="540653966" sldId="286"/>
            <ac:spMk id="24" creationId="{A760E927-4718-9357-3C1C-3635EBF98473}"/>
          </ac:spMkLst>
        </pc:spChg>
        <pc:spChg chg="del">
          <ac:chgData name="Golembewski, Erin" userId="5a77d4df-d61f-4d80-9706-7d7f533fc8c7" providerId="ADAL" clId="{B7AD6961-2D89-4D24-9699-6B8938526A6D}" dt="2025-08-29T15:09:27.195" v="5" actId="478"/>
          <ac:spMkLst>
            <pc:docMk/>
            <pc:sldMk cId="540653966" sldId="286"/>
            <ac:spMk id="26" creationId="{411930DF-6A0A-1087-6C3B-4BC6346F0567}"/>
          </ac:spMkLst>
        </pc:spChg>
        <pc:spChg chg="del">
          <ac:chgData name="Golembewski, Erin" userId="5a77d4df-d61f-4d80-9706-7d7f533fc8c7" providerId="ADAL" clId="{B7AD6961-2D89-4D24-9699-6B8938526A6D}" dt="2025-08-29T15:09:19.924" v="2" actId="478"/>
          <ac:spMkLst>
            <pc:docMk/>
            <pc:sldMk cId="540653966" sldId="286"/>
            <ac:spMk id="27" creationId="{6B9A1CD4-C124-951A-F669-5FE9485F87FB}"/>
          </ac:spMkLst>
        </pc:spChg>
        <pc:spChg chg="del">
          <ac:chgData name="Golembewski, Erin" userId="5a77d4df-d61f-4d80-9706-7d7f533fc8c7" providerId="ADAL" clId="{B7AD6961-2D89-4D24-9699-6B8938526A6D}" dt="2025-08-29T15:09:27.195" v="5" actId="478"/>
          <ac:spMkLst>
            <pc:docMk/>
            <pc:sldMk cId="540653966" sldId="286"/>
            <ac:spMk id="28" creationId="{A1211A79-92E7-E314-3DBB-2028CB60354A}"/>
          </ac:spMkLst>
        </pc:spChg>
        <pc:spChg chg="del">
          <ac:chgData name="Golembewski, Erin" userId="5a77d4df-d61f-4d80-9706-7d7f533fc8c7" providerId="ADAL" clId="{B7AD6961-2D89-4D24-9699-6B8938526A6D}" dt="2025-08-29T15:09:19.924" v="2" actId="478"/>
          <ac:spMkLst>
            <pc:docMk/>
            <pc:sldMk cId="540653966" sldId="286"/>
            <ac:spMk id="29" creationId="{AFFC5811-1BD7-8BAF-4D75-6FA2A2291C88}"/>
          </ac:spMkLst>
        </pc:spChg>
        <pc:spChg chg="del">
          <ac:chgData name="Golembewski, Erin" userId="5a77d4df-d61f-4d80-9706-7d7f533fc8c7" providerId="ADAL" clId="{B7AD6961-2D89-4D24-9699-6B8938526A6D}" dt="2025-08-29T15:09:27.195" v="5" actId="478"/>
          <ac:spMkLst>
            <pc:docMk/>
            <pc:sldMk cId="540653966" sldId="286"/>
            <ac:spMk id="30" creationId="{F8A402C0-98FF-FF0E-60F2-C212CBB1FD5E}"/>
          </ac:spMkLst>
        </pc:spChg>
        <pc:spChg chg="del">
          <ac:chgData name="Golembewski, Erin" userId="5a77d4df-d61f-4d80-9706-7d7f533fc8c7" providerId="ADAL" clId="{B7AD6961-2D89-4D24-9699-6B8938526A6D}" dt="2025-08-29T15:09:27.195" v="5" actId="478"/>
          <ac:spMkLst>
            <pc:docMk/>
            <pc:sldMk cId="540653966" sldId="286"/>
            <ac:spMk id="31" creationId="{C910A2A5-BBE4-CC07-2B61-FDEEB7F6840A}"/>
          </ac:spMkLst>
        </pc:spChg>
        <pc:spChg chg="del">
          <ac:chgData name="Golembewski, Erin" userId="5a77d4df-d61f-4d80-9706-7d7f533fc8c7" providerId="ADAL" clId="{B7AD6961-2D89-4D24-9699-6B8938526A6D}" dt="2025-08-29T15:09:19.924" v="2" actId="478"/>
          <ac:spMkLst>
            <pc:docMk/>
            <pc:sldMk cId="540653966" sldId="286"/>
            <ac:spMk id="32" creationId="{31FD3500-4AAE-5567-07DD-439B04F00A40}"/>
          </ac:spMkLst>
        </pc:spChg>
        <pc:spChg chg="del">
          <ac:chgData name="Golembewski, Erin" userId="5a77d4df-d61f-4d80-9706-7d7f533fc8c7" providerId="ADAL" clId="{B7AD6961-2D89-4D24-9699-6B8938526A6D}" dt="2025-08-29T15:09:27.195" v="5" actId="478"/>
          <ac:spMkLst>
            <pc:docMk/>
            <pc:sldMk cId="540653966" sldId="286"/>
            <ac:spMk id="33" creationId="{7304A637-EE94-86CB-0260-FAEEA2D040AA}"/>
          </ac:spMkLst>
        </pc:spChg>
        <pc:spChg chg="del">
          <ac:chgData name="Golembewski, Erin" userId="5a77d4df-d61f-4d80-9706-7d7f533fc8c7" providerId="ADAL" clId="{B7AD6961-2D89-4D24-9699-6B8938526A6D}" dt="2025-08-29T15:09:40.369" v="7" actId="478"/>
          <ac:spMkLst>
            <pc:docMk/>
            <pc:sldMk cId="540653966" sldId="286"/>
            <ac:spMk id="36" creationId="{CCC9E16D-E4B1-4BEC-8CEC-91BC3C7FC59F}"/>
          </ac:spMkLst>
        </pc:spChg>
        <pc:spChg chg="del">
          <ac:chgData name="Golembewski, Erin" userId="5a77d4df-d61f-4d80-9706-7d7f533fc8c7" providerId="ADAL" clId="{B7AD6961-2D89-4D24-9699-6B8938526A6D}" dt="2025-08-29T15:09:35.552" v="6" actId="478"/>
          <ac:spMkLst>
            <pc:docMk/>
            <pc:sldMk cId="540653966" sldId="286"/>
            <ac:spMk id="37" creationId="{FA95E3F4-6FBF-B136-E652-6C13C08FC3E9}"/>
          </ac:spMkLst>
        </pc:spChg>
        <pc:spChg chg="del">
          <ac:chgData name="Golembewski, Erin" userId="5a77d4df-d61f-4d80-9706-7d7f533fc8c7" providerId="ADAL" clId="{B7AD6961-2D89-4D24-9699-6B8938526A6D}" dt="2025-08-29T15:09:19.924" v="2" actId="478"/>
          <ac:spMkLst>
            <pc:docMk/>
            <pc:sldMk cId="540653966" sldId="286"/>
            <ac:spMk id="38" creationId="{79DDA772-49D6-9C02-1CDC-803403DEFAFC}"/>
          </ac:spMkLst>
        </pc:spChg>
        <pc:spChg chg="del">
          <ac:chgData name="Golembewski, Erin" userId="5a77d4df-d61f-4d80-9706-7d7f533fc8c7" providerId="ADAL" clId="{B7AD6961-2D89-4D24-9699-6B8938526A6D}" dt="2025-08-29T15:09:19.924" v="2" actId="478"/>
          <ac:spMkLst>
            <pc:docMk/>
            <pc:sldMk cId="540653966" sldId="286"/>
            <ac:spMk id="41" creationId="{AD9CF40F-B251-5A07-3B1D-B383BFF99F4C}"/>
          </ac:spMkLst>
        </pc:spChg>
        <pc:picChg chg="del">
          <ac:chgData name="Golembewski, Erin" userId="5a77d4df-d61f-4d80-9706-7d7f533fc8c7" providerId="ADAL" clId="{B7AD6961-2D89-4D24-9699-6B8938526A6D}" dt="2025-08-29T15:09:19.924" v="2" actId="478"/>
          <ac:picMkLst>
            <pc:docMk/>
            <pc:sldMk cId="540653966" sldId="286"/>
            <ac:picMk id="39" creationId="{02ACCE04-644F-AEE3-3F73-A64E746E58F2}"/>
          </ac:picMkLst>
        </pc:picChg>
        <pc:picChg chg="del">
          <ac:chgData name="Golembewski, Erin" userId="5a77d4df-d61f-4d80-9706-7d7f533fc8c7" providerId="ADAL" clId="{B7AD6961-2D89-4D24-9699-6B8938526A6D}" dt="2025-08-29T15:09:11.137" v="1" actId="478"/>
          <ac:picMkLst>
            <pc:docMk/>
            <pc:sldMk cId="540653966" sldId="286"/>
            <ac:picMk id="42" creationId="{C7CC940C-2049-E98E-0CF5-83CD8B86A558}"/>
          </ac:picMkLst>
        </pc:picChg>
      </pc:sldChg>
      <pc:sldChg chg="modNotesTx">
        <pc:chgData name="Golembewski, Erin" userId="5a77d4df-d61f-4d80-9706-7d7f533fc8c7" providerId="ADAL" clId="{B7AD6961-2D89-4D24-9699-6B8938526A6D}" dt="2025-08-29T15:10:45.463" v="9" actId="6549"/>
        <pc:sldMkLst>
          <pc:docMk/>
          <pc:sldMk cId="2549653634" sldId="290"/>
        </pc:sldMkLst>
      </pc:sldChg>
      <pc:sldChg chg="modNotes modNotesTx">
        <pc:chgData name="Golembewski, Erin" userId="5a77d4df-d61f-4d80-9706-7d7f533fc8c7" providerId="ADAL" clId="{B7AD6961-2D89-4D24-9699-6B8938526A6D}" dt="2025-08-29T15:10:49.572" v="10" actId="6549"/>
        <pc:sldMkLst>
          <pc:docMk/>
          <pc:sldMk cId="1872209050" sldId="292"/>
        </pc:sldMkLst>
      </pc:sldChg>
      <pc:sldChg chg="modNotesTx">
        <pc:chgData name="Golembewski, Erin" userId="5a77d4df-d61f-4d80-9706-7d7f533fc8c7" providerId="ADAL" clId="{B7AD6961-2D89-4D24-9699-6B8938526A6D}" dt="2025-08-29T15:08:59.826" v="0" actId="6549"/>
        <pc:sldMkLst>
          <pc:docMk/>
          <pc:sldMk cId="1982394699" sldId="295"/>
        </pc:sldMkLst>
      </pc:sldChg>
      <pc:sldChg chg="modNotesTx">
        <pc:chgData name="Golembewski, Erin" userId="5a77d4df-d61f-4d80-9706-7d7f533fc8c7" providerId="ADAL" clId="{B7AD6961-2D89-4D24-9699-6B8938526A6D}" dt="2025-08-29T15:10:57.040" v="12" actId="6549"/>
        <pc:sldMkLst>
          <pc:docMk/>
          <pc:sldMk cId="98135761" sldId="296"/>
        </pc:sldMkLst>
      </pc:sldChg>
      <pc:sldChg chg="modNotesTx">
        <pc:chgData name="Golembewski, Erin" userId="5a77d4df-d61f-4d80-9706-7d7f533fc8c7" providerId="ADAL" clId="{B7AD6961-2D89-4D24-9699-6B8938526A6D}" dt="2025-08-29T15:10:52.742" v="11" actId="6549"/>
        <pc:sldMkLst>
          <pc:docMk/>
          <pc:sldMk cId="2919140244" sldId="301"/>
        </pc:sldMkLst>
      </pc:sldChg>
      <pc:sldChg chg="del">
        <pc:chgData name="Golembewski, Erin" userId="5a77d4df-d61f-4d80-9706-7d7f533fc8c7" providerId="ADAL" clId="{B7AD6961-2D89-4D24-9699-6B8938526A6D}" dt="2025-08-29T15:12:08.077" v="57" actId="47"/>
        <pc:sldMkLst>
          <pc:docMk/>
          <pc:sldMk cId="1845177297" sldId="30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8D6E5B2-1633-447C-BE85-59235650471C}" type="datetimeFigureOut">
              <a:rPr lang="en-US" smtClean="0"/>
              <a:t>8/29/2025</a:t>
            </a:fld>
            <a:endParaRPr lang="en-US"/>
          </a:p>
        </p:txBody>
      </p:sp>
      <p:sp>
        <p:nvSpPr>
          <p:cNvPr id="4" name="Footer Placeholder 3"/>
          <p:cNvSpPr>
            <a:spLocks noGrp="1"/>
          </p:cNvSpPr>
          <p:nvPr>
            <p:ph type="ftr" sz="quarter" idx="2"/>
          </p:nvPr>
        </p:nvSpPr>
        <p:spPr>
          <a:xfrm>
            <a:off x="3"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D00574A-04D6-4D7B-8710-5B3D972C8BE5}" type="slidenum">
              <a:rPr lang="en-US" smtClean="0"/>
              <a:t>‹#›</a:t>
            </a:fld>
            <a:endParaRPr lang="en-US"/>
          </a:p>
        </p:txBody>
      </p:sp>
    </p:spTree>
    <p:extLst>
      <p:ext uri="{BB962C8B-B14F-4D97-AF65-F5344CB8AC3E}">
        <p14:creationId xmlns:p14="http://schemas.microsoft.com/office/powerpoint/2010/main" val="487770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760B8FA-1196-408A-A8F4-FAA7D91CB484}" type="datetimeFigureOut">
              <a:rPr lang="en-US"/>
              <a:pPr>
                <a:defRPr/>
              </a:pPr>
              <a:t>8/29/2025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6" y="4416431"/>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D5C12DA0-F3F1-4304-8CFB-5AA65C799B4F}" type="slidenum">
              <a:rPr lang="en-US"/>
              <a:pPr>
                <a:defRPr/>
              </a:pPr>
              <a:t>‹#›</a:t>
            </a:fld>
            <a:endParaRPr lang="en-US"/>
          </a:p>
        </p:txBody>
      </p:sp>
    </p:spTree>
    <p:extLst>
      <p:ext uri="{BB962C8B-B14F-4D97-AF65-F5344CB8AC3E}">
        <p14:creationId xmlns:p14="http://schemas.microsoft.com/office/powerpoint/2010/main" val="1109614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Erin’s Introduction:</a:t>
            </a:r>
          </a:p>
          <a:p>
            <a:pPr eaLnBrk="1" hangingPunct="1">
              <a:spcBef>
                <a:spcPct val="0"/>
              </a:spcBef>
            </a:pPr>
            <a:endParaRPr lang="en-US" dirty="0"/>
          </a:p>
          <a:p>
            <a:pPr eaLnBrk="1" hangingPunct="1">
              <a:spcBef>
                <a:spcPct val="0"/>
              </a:spcBef>
            </a:pPr>
            <a:endParaRPr lang="en-US" dirty="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19F211-076D-4233-B1F2-5D14B64D7B26}"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1085900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6EF53-7D89-4D30-829B-DBEE6A8A8FF4}"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1342595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6EF53-7D89-4D30-829B-DBEE6A8A8FF4}" type="slidenum">
              <a:rPr lang="en-US" smtClean="0"/>
              <a:pPr fontAlgn="base">
                <a:spcBef>
                  <a:spcPct val="0"/>
                </a:spcBef>
                <a:spcAft>
                  <a:spcPct val="0"/>
                </a:spcAft>
                <a:defRPr/>
              </a:pPr>
              <a:t>11</a:t>
            </a:fld>
            <a:endParaRPr lang="en-US"/>
          </a:p>
        </p:txBody>
      </p:sp>
    </p:spTree>
    <p:extLst>
      <p:ext uri="{BB962C8B-B14F-4D97-AF65-F5344CB8AC3E}">
        <p14:creationId xmlns:p14="http://schemas.microsoft.com/office/powerpoint/2010/main" val="60562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6EF53-7D89-4D30-829B-DBEE6A8A8FF4}" type="slidenum">
              <a:rPr lang="en-US" smtClean="0"/>
              <a:pPr fontAlgn="base">
                <a:spcBef>
                  <a:spcPct val="0"/>
                </a:spcBef>
                <a:spcAft>
                  <a:spcPct val="0"/>
                </a:spcAft>
                <a:defRPr/>
              </a:pPr>
              <a:t>12</a:t>
            </a:fld>
            <a:endParaRPr lang="en-US"/>
          </a:p>
        </p:txBody>
      </p:sp>
    </p:spTree>
    <p:extLst>
      <p:ext uri="{BB962C8B-B14F-4D97-AF65-F5344CB8AC3E}">
        <p14:creationId xmlns:p14="http://schemas.microsoft.com/office/powerpoint/2010/main" val="2571025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eaLnBrk="1" hangingPunct="1">
              <a:spcBef>
                <a:spcPct val="0"/>
              </a:spcBef>
            </a:pPr>
            <a:endParaRPr lang="en-US"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6EF53-7D89-4D30-829B-DBEE6A8A8FF4}" type="slidenum">
              <a:rPr lang="en-US" smtClean="0"/>
              <a:pPr fontAlgn="base">
                <a:spcBef>
                  <a:spcPct val="0"/>
                </a:spcBef>
                <a:spcAft>
                  <a:spcPct val="0"/>
                </a:spcAft>
                <a:defRPr/>
              </a:pPr>
              <a:t>13</a:t>
            </a:fld>
            <a:endParaRPr lang="en-US"/>
          </a:p>
        </p:txBody>
      </p:sp>
    </p:spTree>
    <p:extLst>
      <p:ext uri="{BB962C8B-B14F-4D97-AF65-F5344CB8AC3E}">
        <p14:creationId xmlns:p14="http://schemas.microsoft.com/office/powerpoint/2010/main" val="1812585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a:t>While you are in SURFS there are three additional things to do.  </a:t>
            </a:r>
          </a:p>
          <a:p>
            <a:pPr eaLnBrk="1" fontAlgn="auto" hangingPunct="1">
              <a:spcBef>
                <a:spcPts val="0"/>
              </a:spcBef>
              <a:spcAft>
                <a:spcPts val="0"/>
              </a:spcAft>
              <a:buFontTx/>
              <a:buChar char="-"/>
              <a:defRPr/>
            </a:pPr>
            <a:r>
              <a:rPr lang="en-US" dirty="0"/>
              <a:t> Review your unofficial transcript.  Make a note of any No Marks, “NM” and Incompletes “I”.  Ask your Program</a:t>
            </a:r>
            <a:r>
              <a:rPr lang="en-US" baseline="0" dirty="0"/>
              <a:t> Coordinator to obtain your final grades and submit them to the Registrar.</a:t>
            </a:r>
            <a:r>
              <a:rPr lang="en-US" dirty="0"/>
              <a:t>  You cannot graduate with No</a:t>
            </a:r>
            <a:r>
              <a:rPr lang="en-US" baseline="0" dirty="0"/>
              <a:t> Marks or Incompletes </a:t>
            </a:r>
            <a:r>
              <a:rPr lang="en-US" dirty="0"/>
              <a:t>on your record.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 Count the number of research credits (799 or 899) you have, including your last semester.  You need at least twelve credits of 899  or six credits of 799 to graduate.</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 Review your student account.  You will not receive your diploma if you have an outstanding debt.</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01D8E2-8262-410F-BB44-37288C3978DF}"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570925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6EF53-7D89-4D30-829B-DBEE6A8A8FF4}" type="slidenum">
              <a:rPr lang="en-US" smtClean="0"/>
              <a:pPr fontAlgn="base">
                <a:spcBef>
                  <a:spcPct val="0"/>
                </a:spcBef>
                <a:spcAft>
                  <a:spcPct val="0"/>
                </a:spcAft>
                <a:defRPr/>
              </a:pPr>
              <a:t>15</a:t>
            </a:fld>
            <a:endParaRPr lang="en-US"/>
          </a:p>
        </p:txBody>
      </p:sp>
    </p:spTree>
    <p:extLst>
      <p:ext uri="{BB962C8B-B14F-4D97-AF65-F5344CB8AC3E}">
        <p14:creationId xmlns:p14="http://schemas.microsoft.com/office/powerpoint/2010/main" val="2610940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endParaRPr lang="en-US"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6EF53-7D89-4D30-829B-DBEE6A8A8FF4}" type="slidenum">
              <a:rPr lang="en-US" smtClean="0"/>
              <a:pPr fontAlgn="base">
                <a:spcBef>
                  <a:spcPct val="0"/>
                </a:spcBef>
                <a:spcAft>
                  <a:spcPct val="0"/>
                </a:spcAft>
                <a:defRPr/>
              </a:pPr>
              <a:t>16</a:t>
            </a:fld>
            <a:endParaRPr lang="en-US"/>
          </a:p>
        </p:txBody>
      </p:sp>
    </p:spTree>
    <p:extLst>
      <p:ext uri="{BB962C8B-B14F-4D97-AF65-F5344CB8AC3E}">
        <p14:creationId xmlns:p14="http://schemas.microsoft.com/office/powerpoint/2010/main" val="3608556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C12DA0-F3F1-4304-8CFB-5AA65C799B4F}" type="slidenum">
              <a:rPr lang="en-US" smtClean="0"/>
              <a:pPr>
                <a:defRPr/>
              </a:pPr>
              <a:t>17</a:t>
            </a:fld>
            <a:endParaRPr lang="en-US"/>
          </a:p>
        </p:txBody>
      </p:sp>
    </p:spTree>
    <p:extLst>
      <p:ext uri="{BB962C8B-B14F-4D97-AF65-F5344CB8AC3E}">
        <p14:creationId xmlns:p14="http://schemas.microsoft.com/office/powerpoint/2010/main" val="2813692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C12DA0-F3F1-4304-8CFB-5AA65C799B4F}" type="slidenum">
              <a:rPr lang="en-US" smtClean="0"/>
              <a:pPr>
                <a:defRPr/>
              </a:pPr>
              <a:t>18</a:t>
            </a:fld>
            <a:endParaRPr lang="en-US"/>
          </a:p>
        </p:txBody>
      </p:sp>
    </p:spTree>
    <p:extLst>
      <p:ext uri="{BB962C8B-B14F-4D97-AF65-F5344CB8AC3E}">
        <p14:creationId xmlns:p14="http://schemas.microsoft.com/office/powerpoint/2010/main" val="3782527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At least one month before your defense date, provide your thesis or dissertation to your committee chair and two readers.</a:t>
            </a:r>
          </a:p>
          <a:p>
            <a:endParaRPr lang="en-US" dirty="0"/>
          </a:p>
          <a:p>
            <a:r>
              <a:rPr lang="en-US" dirty="0"/>
              <a:t>After reviewing your thesis or dissertation, your committee will determine if it is defensible. </a:t>
            </a:r>
          </a:p>
          <a:p>
            <a:endParaRPr lang="en-US" dirty="0"/>
          </a:p>
        </p:txBody>
      </p:sp>
      <p:sp>
        <p:nvSpPr>
          <p:cNvPr id="4" name="Slide Number Placeholder 3"/>
          <p:cNvSpPr>
            <a:spLocks noGrp="1"/>
          </p:cNvSpPr>
          <p:nvPr>
            <p:ph type="sldNum" sz="quarter" idx="5"/>
          </p:nvPr>
        </p:nvSpPr>
        <p:spPr/>
        <p:txBody>
          <a:bodyPr/>
          <a:lstStyle/>
          <a:p>
            <a:pPr>
              <a:defRPr/>
            </a:pPr>
            <a:fld id="{D7BDE786-D34B-468D-B953-DCFB93ACA1C4}" type="slidenum">
              <a:rPr lang="en-US" smtClean="0"/>
              <a:pPr>
                <a:defRPr/>
              </a:pPr>
              <a:t>19</a:t>
            </a:fld>
            <a:endParaRPr lang="en-US"/>
          </a:p>
        </p:txBody>
      </p:sp>
    </p:spTree>
    <p:extLst>
      <p:ext uri="{BB962C8B-B14F-4D97-AF65-F5344CB8AC3E}">
        <p14:creationId xmlns:p14="http://schemas.microsoft.com/office/powerpoint/2010/main" val="2627130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Erin’s Introduction:</a:t>
            </a:r>
          </a:p>
          <a:p>
            <a:pPr eaLnBrk="1" hangingPunct="1">
              <a:spcBef>
                <a:spcPct val="0"/>
              </a:spcBef>
            </a:pPr>
            <a:endParaRPr lang="en-US" dirty="0"/>
          </a:p>
          <a:p>
            <a:pPr eaLnBrk="1" hangingPunct="1">
              <a:spcBef>
                <a:spcPct val="0"/>
              </a:spcBef>
            </a:pPr>
            <a:endParaRPr lang="en-US" dirty="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19F211-076D-4233-B1F2-5D14B64D7B26}"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3398473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ts val="0"/>
              </a:spcBef>
            </a:pPr>
            <a:r>
              <a:rPr lang="en-US" dirty="0"/>
              <a:t>The Procedures for the Examination of the Doctoral</a:t>
            </a:r>
            <a:r>
              <a:rPr lang="en-US" baseline="0" dirty="0"/>
              <a:t> Dissertation and Master’s Thesis</a:t>
            </a:r>
            <a:r>
              <a:rPr lang="en-US" dirty="0"/>
              <a:t> are detailed in the respective documents.  Each describes the role of your committee members.  You should review the procedure to familiarize yourself with the process.</a:t>
            </a:r>
          </a:p>
          <a:p>
            <a:pPr>
              <a:spcBef>
                <a:spcPts val="0"/>
              </a:spcBef>
            </a:pPr>
            <a:endParaRPr lang="en-US" dirty="0"/>
          </a:p>
          <a:p>
            <a:pPr>
              <a:spcBef>
                <a:spcPts val="0"/>
              </a:spcBef>
            </a:pPr>
            <a:r>
              <a:rPr lang="en-US" dirty="0"/>
              <a:t>There are two components to the defense:  the public presentation—open to the public—and</a:t>
            </a:r>
            <a:r>
              <a:rPr lang="en-US" baseline="0" dirty="0"/>
              <a:t> </a:t>
            </a:r>
            <a:r>
              <a:rPr lang="en-US" dirty="0"/>
              <a:t>the private examination by your committee.</a:t>
            </a:r>
          </a:p>
          <a:p>
            <a:pPr>
              <a:spcBef>
                <a:spcPts val="0"/>
              </a:spcBef>
            </a:pPr>
            <a:r>
              <a:rPr lang="en-US" dirty="0"/>
              <a:t>For the most part, these take place sequentially on the same day but some programs schedule them separately.  Neuroscience in particular.</a:t>
            </a:r>
          </a:p>
          <a:p>
            <a:pPr>
              <a:spcBef>
                <a:spcPts val="0"/>
              </a:spcBef>
            </a:pPr>
            <a:endParaRPr lang="en-US" dirty="0"/>
          </a:p>
          <a:p>
            <a:pPr>
              <a:spcBef>
                <a:spcPts val="0"/>
              </a:spcBef>
            </a:pPr>
            <a:r>
              <a:rPr lang="en-US" dirty="0"/>
              <a:t>You should attend other defenses regularly.  This will give you a good sense for the event and make you more comfortable at your own.  All defense announcements are published on the Graduate School website; the presentations are open to all.  </a:t>
            </a:r>
          </a:p>
          <a:p>
            <a:pPr>
              <a:spcBef>
                <a:spcPts val="0"/>
              </a:spcBef>
            </a:pPr>
            <a:endParaRPr lang="en-US" dirty="0"/>
          </a:p>
          <a:p>
            <a:pPr marL="0" marR="0" indent="0" algn="l" defTabSz="914400" rtl="0" eaLnBrk="0" fontAlgn="base" latinLnBrk="0" hangingPunct="0">
              <a:lnSpc>
                <a:spcPct val="100000"/>
              </a:lnSpc>
              <a:spcBef>
                <a:spcPts val="0"/>
              </a:spcBef>
              <a:spcAft>
                <a:spcPct val="0"/>
              </a:spcAft>
              <a:buClrTx/>
              <a:buSzTx/>
              <a:buFontTx/>
              <a:buNone/>
              <a:tabLst/>
              <a:defRPr/>
            </a:pPr>
            <a:r>
              <a:rPr lang="en-US" dirty="0"/>
              <a:t>The Dean’s Rep is one of your committee members who is appointed by the Graduate School to ensure that your defense goes according to procedure.  </a:t>
            </a:r>
            <a:r>
              <a:rPr lang="en-US" sz="1200" kern="1200" dirty="0">
                <a:solidFill>
                  <a:schemeClr val="tx1"/>
                </a:solidFill>
                <a:effectLst/>
                <a:latin typeface="+mn-lt"/>
                <a:ea typeface="+mn-ea"/>
                <a:cs typeface="+mn-cs"/>
              </a:rPr>
              <a:t>This member is also responsible for taking the Report of the Examining Committee to your defense.  At the conclusion of your defense, your committee members will decide on an outcome and sign this form.</a:t>
            </a:r>
          </a:p>
          <a:p>
            <a:pPr>
              <a:spcBef>
                <a:spcPts val="0"/>
              </a:spcBef>
            </a:pPr>
            <a:endParaRPr lang="en-US" dirty="0"/>
          </a:p>
          <a:p>
            <a:pPr>
              <a:spcBef>
                <a:spcPts val="0"/>
              </a:spcBef>
            </a:pPr>
            <a:r>
              <a:rPr lang="en-US" dirty="0"/>
              <a:t>Contact us immediately if you encounter a problem (such as an absent committee member) and we will work on a solution.</a:t>
            </a:r>
          </a:p>
          <a:p>
            <a:pPr>
              <a:spcBef>
                <a:spcPts val="0"/>
              </a:spcBef>
            </a:pPr>
            <a:endParaRPr lang="en-US" dirty="0"/>
          </a:p>
          <a:p>
            <a:pPr>
              <a:spcBef>
                <a:spcPts val="0"/>
              </a:spcBef>
            </a:pPr>
            <a:r>
              <a:rPr lang="en-US" dirty="0"/>
              <a:t>Before you go out and celebrate passing your defense...</a:t>
            </a:r>
          </a:p>
        </p:txBody>
      </p:sp>
      <p:sp>
        <p:nvSpPr>
          <p:cNvPr id="4" name="Slide Number Placeholder 3"/>
          <p:cNvSpPr>
            <a:spLocks noGrp="1"/>
          </p:cNvSpPr>
          <p:nvPr>
            <p:ph type="sldNum" sz="quarter" idx="5"/>
          </p:nvPr>
        </p:nvSpPr>
        <p:spPr/>
        <p:txBody>
          <a:bodyPr/>
          <a:lstStyle/>
          <a:p>
            <a:pPr>
              <a:defRPr/>
            </a:pPr>
            <a:fld id="{9792BC8B-D595-478C-91A5-40595CABA009}" type="slidenum">
              <a:rPr lang="en-US" smtClean="0"/>
              <a:pPr>
                <a:defRPr/>
              </a:pPr>
              <a:t>20</a:t>
            </a:fld>
            <a:endParaRPr lang="en-US"/>
          </a:p>
        </p:txBody>
      </p:sp>
    </p:spTree>
    <p:extLst>
      <p:ext uri="{BB962C8B-B14F-4D97-AF65-F5344CB8AC3E}">
        <p14:creationId xmlns:p14="http://schemas.microsoft.com/office/powerpoint/2010/main" val="991315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spcBef>
                <a:spcPts val="0"/>
              </a:spcBef>
              <a:defRPr/>
            </a:pPr>
            <a:endParaRPr lang="en-US" dirty="0"/>
          </a:p>
        </p:txBody>
      </p:sp>
      <p:sp>
        <p:nvSpPr>
          <p:cNvPr id="4" name="Slide Number Placeholder 3"/>
          <p:cNvSpPr>
            <a:spLocks noGrp="1"/>
          </p:cNvSpPr>
          <p:nvPr>
            <p:ph type="sldNum" sz="quarter" idx="5"/>
          </p:nvPr>
        </p:nvSpPr>
        <p:spPr/>
        <p:txBody>
          <a:bodyPr/>
          <a:lstStyle/>
          <a:p>
            <a:pPr>
              <a:defRPr/>
            </a:pPr>
            <a:fld id="{2F209AFA-1F02-49F7-93F4-12A585535B01}" type="slidenum">
              <a:rPr lang="en-US" smtClean="0"/>
              <a:pPr>
                <a:defRPr/>
              </a:pPr>
              <a:t>21</a:t>
            </a:fld>
            <a:endParaRPr lang="en-US"/>
          </a:p>
        </p:txBody>
      </p:sp>
    </p:spTree>
    <p:extLst>
      <p:ext uri="{BB962C8B-B14F-4D97-AF65-F5344CB8AC3E}">
        <p14:creationId xmlns:p14="http://schemas.microsoft.com/office/powerpoint/2010/main" val="2841762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C12DA0-F3F1-4304-8CFB-5AA65C799B4F}" type="slidenum">
              <a:rPr lang="en-US" smtClean="0"/>
              <a:pPr>
                <a:defRPr/>
              </a:pPr>
              <a:t>22</a:t>
            </a:fld>
            <a:endParaRPr lang="en-US"/>
          </a:p>
        </p:txBody>
      </p:sp>
    </p:spTree>
    <p:extLst>
      <p:ext uri="{BB962C8B-B14F-4D97-AF65-F5344CB8AC3E}">
        <p14:creationId xmlns:p14="http://schemas.microsoft.com/office/powerpoint/2010/main" val="4256803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2F209AFA-1F02-49F7-93F4-12A585535B01}" type="slidenum">
              <a:rPr lang="en-US" smtClean="0"/>
              <a:pPr>
                <a:defRPr/>
              </a:pPr>
              <a:t>23</a:t>
            </a:fld>
            <a:endParaRPr lang="en-US"/>
          </a:p>
        </p:txBody>
      </p:sp>
    </p:spTree>
    <p:extLst>
      <p:ext uri="{BB962C8B-B14F-4D97-AF65-F5344CB8AC3E}">
        <p14:creationId xmlns:p14="http://schemas.microsoft.com/office/powerpoint/2010/main" val="3465931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2F2419C2-E341-458C-9466-374783EC4831}" type="slidenum">
              <a:rPr lang="en-US" smtClean="0"/>
              <a:pPr>
                <a:defRPr/>
              </a:pPr>
              <a:t>24</a:t>
            </a:fld>
            <a:endParaRPr lang="en-US"/>
          </a:p>
        </p:txBody>
      </p:sp>
    </p:spTree>
    <p:extLst>
      <p:ext uri="{BB962C8B-B14F-4D97-AF65-F5344CB8AC3E}">
        <p14:creationId xmlns:p14="http://schemas.microsoft.com/office/powerpoint/2010/main" val="1646064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4934ACD5-D2BA-4184-A746-133EE72D5FA7}" type="slidenum">
              <a:rPr lang="en-US" smtClean="0"/>
              <a:pPr>
                <a:defRPr/>
              </a:pPr>
              <a:t>25</a:t>
            </a:fld>
            <a:endParaRPr lang="en-US"/>
          </a:p>
        </p:txBody>
      </p:sp>
    </p:spTree>
    <p:extLst>
      <p:ext uri="{BB962C8B-B14F-4D97-AF65-F5344CB8AC3E}">
        <p14:creationId xmlns:p14="http://schemas.microsoft.com/office/powerpoint/2010/main" val="1167381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F3CA1306-764E-4B13-9DC4-B7EE7B291756}" type="slidenum">
              <a:rPr lang="en-US" smtClean="0"/>
              <a:pPr>
                <a:defRPr/>
              </a:pPr>
              <a:t>26</a:t>
            </a:fld>
            <a:endParaRPr lang="en-US"/>
          </a:p>
        </p:txBody>
      </p:sp>
    </p:spTree>
    <p:extLst>
      <p:ext uri="{BB962C8B-B14F-4D97-AF65-F5344CB8AC3E}">
        <p14:creationId xmlns:p14="http://schemas.microsoft.com/office/powerpoint/2010/main" val="502508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AE03ADA9-BE1F-45AE-B93E-2E4840FA2083}" type="slidenum">
              <a:rPr lang="en-US" smtClean="0"/>
              <a:pPr>
                <a:defRPr/>
              </a:pPr>
              <a:t>27</a:t>
            </a:fld>
            <a:endParaRPr lang="en-US"/>
          </a:p>
        </p:txBody>
      </p:sp>
    </p:spTree>
    <p:extLst>
      <p:ext uri="{BB962C8B-B14F-4D97-AF65-F5344CB8AC3E}">
        <p14:creationId xmlns:p14="http://schemas.microsoft.com/office/powerpoint/2010/main" val="1106544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8D601CF5-8652-43AC-B3A9-6D68019FAA50}" type="slidenum">
              <a:rPr lang="en-US" smtClean="0"/>
              <a:pPr>
                <a:defRPr/>
              </a:pPr>
              <a:t>28</a:t>
            </a:fld>
            <a:endParaRPr lang="en-US"/>
          </a:p>
        </p:txBody>
      </p:sp>
    </p:spTree>
    <p:extLst>
      <p:ext uri="{BB962C8B-B14F-4D97-AF65-F5344CB8AC3E}">
        <p14:creationId xmlns:p14="http://schemas.microsoft.com/office/powerpoint/2010/main" val="1184638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31E00EFA-AAA4-4D8E-B0B3-9984E3ABAE2B}" type="slidenum">
              <a:rPr lang="en-US" smtClean="0"/>
              <a:pPr>
                <a:defRPr/>
              </a:pPr>
              <a:t>29</a:t>
            </a:fld>
            <a:endParaRPr lang="en-US"/>
          </a:p>
        </p:txBody>
      </p:sp>
    </p:spTree>
    <p:extLst>
      <p:ext uri="{BB962C8B-B14F-4D97-AF65-F5344CB8AC3E}">
        <p14:creationId xmlns:p14="http://schemas.microsoft.com/office/powerpoint/2010/main" val="339787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Erin’s Introduction:</a:t>
            </a:r>
          </a:p>
          <a:p>
            <a:pPr eaLnBrk="1" hangingPunct="1">
              <a:spcBef>
                <a:spcPct val="0"/>
              </a:spcBef>
            </a:pPr>
            <a:endParaRPr lang="en-US" dirty="0"/>
          </a:p>
          <a:p>
            <a:pPr eaLnBrk="1" hangingPunct="1">
              <a:spcBef>
                <a:spcPct val="0"/>
              </a:spcBef>
            </a:pPr>
            <a:endParaRPr lang="en-US" dirty="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19F211-076D-4233-B1F2-5D14B64D7B26}"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478837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12DA0-F3F1-4304-8CFB-5AA65C799B4F}" type="slidenum">
              <a:rPr lang="en-US" smtClean="0"/>
              <a:pPr>
                <a:defRPr/>
              </a:pPr>
              <a:t>30</a:t>
            </a:fld>
            <a:endParaRPr lang="en-US"/>
          </a:p>
        </p:txBody>
      </p:sp>
    </p:spTree>
    <p:extLst>
      <p:ext uri="{BB962C8B-B14F-4D97-AF65-F5344CB8AC3E}">
        <p14:creationId xmlns:p14="http://schemas.microsoft.com/office/powerpoint/2010/main" val="995754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12DA0-F3F1-4304-8CFB-5AA65C799B4F}" type="slidenum">
              <a:rPr lang="en-US" smtClean="0"/>
              <a:pPr>
                <a:defRPr/>
              </a:pPr>
              <a:t>31</a:t>
            </a:fld>
            <a:endParaRPr lang="en-US"/>
          </a:p>
        </p:txBody>
      </p:sp>
    </p:spTree>
    <p:extLst>
      <p:ext uri="{BB962C8B-B14F-4D97-AF65-F5344CB8AC3E}">
        <p14:creationId xmlns:p14="http://schemas.microsoft.com/office/powerpoint/2010/main" val="2536860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C12DA0-F3F1-4304-8CFB-5AA65C799B4F}" type="slidenum">
              <a:rPr lang="en-US" smtClean="0"/>
              <a:pPr>
                <a:defRPr/>
              </a:pPr>
              <a:t>32</a:t>
            </a:fld>
            <a:endParaRPr lang="en-US"/>
          </a:p>
        </p:txBody>
      </p:sp>
    </p:spTree>
    <p:extLst>
      <p:ext uri="{BB962C8B-B14F-4D97-AF65-F5344CB8AC3E}">
        <p14:creationId xmlns:p14="http://schemas.microsoft.com/office/powerpoint/2010/main" val="2979454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12DA0-F3F1-4304-8CFB-5AA65C799B4F}" type="slidenum">
              <a:rPr lang="en-US" smtClean="0"/>
              <a:pPr>
                <a:defRPr/>
              </a:pPr>
              <a:t>34</a:t>
            </a:fld>
            <a:endParaRPr lang="en-US"/>
          </a:p>
        </p:txBody>
      </p:sp>
    </p:spTree>
    <p:extLst>
      <p:ext uri="{BB962C8B-B14F-4D97-AF65-F5344CB8AC3E}">
        <p14:creationId xmlns:p14="http://schemas.microsoft.com/office/powerpoint/2010/main" val="24178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Erin’s Introduction:</a:t>
            </a:r>
          </a:p>
          <a:p>
            <a:pPr eaLnBrk="1" hangingPunct="1">
              <a:spcBef>
                <a:spcPct val="0"/>
              </a:spcBef>
            </a:pPr>
            <a:endParaRPr lang="en-US" dirty="0"/>
          </a:p>
          <a:p>
            <a:pPr eaLnBrk="1" hangingPunct="1">
              <a:spcBef>
                <a:spcPct val="0"/>
              </a:spcBef>
            </a:pPr>
            <a:endParaRPr lang="en-US" dirty="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19F211-076D-4233-B1F2-5D14B64D7B26}" type="slidenum">
              <a:rPr lang="en-US" smtClean="0"/>
              <a:pPr fontAlgn="base">
                <a:spcBef>
                  <a:spcPct val="0"/>
                </a:spcBef>
                <a:spcAft>
                  <a:spcPct val="0"/>
                </a:spcAft>
                <a:defRPr/>
              </a:pPr>
              <a:t>4</a:t>
            </a:fld>
            <a:endParaRPr lang="en-US"/>
          </a:p>
        </p:txBody>
      </p:sp>
    </p:spTree>
    <p:extLst>
      <p:ext uri="{BB962C8B-B14F-4D97-AF65-F5344CB8AC3E}">
        <p14:creationId xmlns:p14="http://schemas.microsoft.com/office/powerpoint/2010/main" val="135947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6EF53-7D89-4D30-829B-DBEE6A8A8FF4}" type="slidenum">
              <a:rPr lang="en-US" smtClean="0"/>
              <a:pPr fontAlgn="base">
                <a:spcBef>
                  <a:spcPct val="0"/>
                </a:spcBef>
                <a:spcAft>
                  <a:spcPct val="0"/>
                </a:spcAft>
                <a:defRPr/>
              </a:pPr>
              <a:t>5</a:t>
            </a:fld>
            <a:endParaRPr lang="en-US"/>
          </a:p>
        </p:txBody>
      </p:sp>
    </p:spTree>
    <p:extLst>
      <p:ext uri="{BB962C8B-B14F-4D97-AF65-F5344CB8AC3E}">
        <p14:creationId xmlns:p14="http://schemas.microsoft.com/office/powerpoint/2010/main" val="389641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Admission to Candidacy must be achieved at least two semesters before you defend your dissertation. </a:t>
            </a:r>
          </a:p>
          <a:p>
            <a:endParaRPr lang="en-US" dirty="0"/>
          </a:p>
        </p:txBody>
      </p:sp>
      <p:sp>
        <p:nvSpPr>
          <p:cNvPr id="4" name="Slide Number Placeholder 3"/>
          <p:cNvSpPr>
            <a:spLocks noGrp="1"/>
          </p:cNvSpPr>
          <p:nvPr>
            <p:ph type="sldNum" sz="quarter" idx="5"/>
          </p:nvPr>
        </p:nvSpPr>
        <p:spPr/>
        <p:txBody>
          <a:bodyPr/>
          <a:lstStyle/>
          <a:p>
            <a:pPr>
              <a:defRPr/>
            </a:pPr>
            <a:fld id="{D5C12DA0-F3F1-4304-8CFB-5AA65C799B4F}" type="slidenum">
              <a:rPr lang="en-US" smtClean="0"/>
              <a:pPr>
                <a:defRPr/>
              </a:pPr>
              <a:t>6</a:t>
            </a:fld>
            <a:endParaRPr lang="en-US"/>
          </a:p>
        </p:txBody>
      </p:sp>
    </p:spTree>
    <p:extLst>
      <p:ext uri="{BB962C8B-B14F-4D97-AF65-F5344CB8AC3E}">
        <p14:creationId xmlns:p14="http://schemas.microsoft.com/office/powerpoint/2010/main" val="35226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6EF53-7D89-4D30-829B-DBEE6A8A8FF4}" type="slidenum">
              <a:rPr lang="en-US" smtClean="0"/>
              <a:pPr fontAlgn="base">
                <a:spcBef>
                  <a:spcPct val="0"/>
                </a:spcBef>
                <a:spcAft>
                  <a:spcPct val="0"/>
                </a:spcAft>
                <a:defRPr/>
              </a:pPr>
              <a:t>7</a:t>
            </a:fld>
            <a:endParaRPr lang="en-US"/>
          </a:p>
        </p:txBody>
      </p:sp>
    </p:spTree>
    <p:extLst>
      <p:ext uri="{BB962C8B-B14F-4D97-AF65-F5344CB8AC3E}">
        <p14:creationId xmlns:p14="http://schemas.microsoft.com/office/powerpoint/2010/main" val="83619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spcBef>
                <a:spcPts val="0"/>
              </a:spcBef>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5C12DA0-F3F1-4304-8CFB-5AA65C799B4F}" type="slidenum">
              <a:rPr lang="en-US" smtClean="0"/>
              <a:pPr>
                <a:defRPr/>
              </a:pPr>
              <a:t>8</a:t>
            </a:fld>
            <a:endParaRPr lang="en-US"/>
          </a:p>
        </p:txBody>
      </p:sp>
    </p:spTree>
    <p:extLst>
      <p:ext uri="{BB962C8B-B14F-4D97-AF65-F5344CB8AC3E}">
        <p14:creationId xmlns:p14="http://schemas.microsoft.com/office/powerpoint/2010/main" val="393919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C12DA0-F3F1-4304-8CFB-5AA65C799B4F}" type="slidenum">
              <a:rPr lang="en-US" smtClean="0"/>
              <a:pPr>
                <a:defRPr/>
              </a:pPr>
              <a:t>9</a:t>
            </a:fld>
            <a:endParaRPr lang="en-US"/>
          </a:p>
        </p:txBody>
      </p:sp>
    </p:spTree>
    <p:extLst>
      <p:ext uri="{BB962C8B-B14F-4D97-AF65-F5344CB8AC3E}">
        <p14:creationId xmlns:p14="http://schemas.microsoft.com/office/powerpoint/2010/main" val="42507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273391BE-C5A1-4DE7-AE11-E55223D951D2}" type="datetimeFigureOut">
              <a:rPr lang="en-US"/>
              <a:pPr>
                <a:defRPr/>
              </a:pPr>
              <a:t>8/29/2025</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BBA8A49E-B349-4830-AB4D-5D3319CB02D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3174545-2AFA-4ABA-9B12-E1CC27BCF6DE}" type="datetimeFigureOut">
              <a:rPr lang="en-US"/>
              <a:pPr>
                <a:defRPr/>
              </a:pPr>
              <a:t>8/29/2025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2A9BE02-9007-49E0-87A0-511C56416C1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04D5EB8-47CF-4AB2-AC2C-319B8C188AE5}" type="datetimeFigureOut">
              <a:rPr lang="en-US"/>
              <a:pPr>
                <a:defRPr/>
              </a:pPr>
              <a:t>8/29/2025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A3316B3-B1A4-4068-BB99-C77F7614B22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4C62AC2-2558-47E5-8C9B-1E77F9B42C83}" type="datetimeFigureOut">
              <a:rPr lang="en-US"/>
              <a:pPr>
                <a:defRPr/>
              </a:pPr>
              <a:t>8/29/2025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9E6801B-84E8-46CC-A63F-12C64AA4077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17668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17319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18589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3429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1981200"/>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E9C03F76-A9FF-42D3-ABBA-66BD084B25F0}" type="datetimeFigureOut">
              <a:rPr lang="en-US"/>
              <a:pPr>
                <a:defRPr/>
              </a:pPr>
              <a:t>8/29/2025</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F8422374-56EC-4BD2-AC1F-DABD020954F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10BC39B8-E5DE-4807-ADFA-EDADC7C60376}" type="datetimeFigureOut">
              <a:rPr lang="en-US"/>
              <a:pPr>
                <a:defRPr/>
              </a:pPr>
              <a:t>8/29/2025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06E8376-7C9E-4987-9364-4B0B628E60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6ED9E06A-23E0-4C2C-BE42-476C28BA2559}" type="datetimeFigureOut">
              <a:rPr lang="en-US"/>
              <a:pPr>
                <a:defRPr/>
              </a:pPr>
              <a:t>8/29/2025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D015793E-7E46-4432-81FD-C2502626037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00D6178A-7B0A-402C-8139-F4B68F27DA7E}" type="datetimeFigureOut">
              <a:rPr lang="en-US"/>
              <a:pPr>
                <a:defRPr/>
              </a:pPr>
              <a:t>8/29/2025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6E20341-9081-4403-84DB-7AFADA8C36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07729E3-B7AA-40D4-B59D-AF120D1EF7E3}" type="datetimeFigureOut">
              <a:rPr lang="en-US"/>
              <a:pPr>
                <a:defRPr/>
              </a:pPr>
              <a:t>8/29/2025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34679BF-CF2D-438E-83C7-69AD6272A2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67B7656D-90D1-4727-855A-0289E12DFF3B}" type="datetimeFigureOut">
              <a:rPr lang="en-US"/>
              <a:pPr>
                <a:defRPr/>
              </a:pPr>
              <a:t>8/29/2025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97101DB4-39D9-460A-AAF7-F56EE897AC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F0940825-CF85-400D-B5B9-35C0244DA6D2}" type="datetimeFigureOut">
              <a:rPr lang="en-US"/>
              <a:pPr>
                <a:defRPr/>
              </a:pPr>
              <a:t>8/29/2025</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71B4898D-5264-4A5B-BE4B-898D47A34E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74B9E481-7E2C-4CF9-BEC5-91D89CB0BB1E}" type="datetimeFigureOut">
              <a:rPr lang="en-US"/>
              <a:pPr>
                <a:defRPr/>
              </a:pPr>
              <a:t>8/29/2025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68163349-66F8-4903-A4C6-DD52B8CEBA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1" r:id="rId2"/>
    <p:sldLayoutId id="2147483729" r:id="rId3"/>
    <p:sldLayoutId id="2147483722" r:id="rId4"/>
    <p:sldLayoutId id="2147483723" r:id="rId5"/>
    <p:sldLayoutId id="2147483724" r:id="rId6"/>
    <p:sldLayoutId id="2147483725" r:id="rId7"/>
    <p:sldLayoutId id="2147483730" r:id="rId8"/>
    <p:sldLayoutId id="2147483731" r:id="rId9"/>
    <p:sldLayoutId id="2147483726" r:id="rId10"/>
    <p:sldLayoutId id="214748372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0AAAD"/>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notesSlide" Target="../notesSlides/notesSlide10.xml"/><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3.png"/><Relationship Id="rId11" Type="http://schemas.microsoft.com/office/2007/relationships/hdphoto" Target="../media/hdphoto2.wdp"/><Relationship Id="rId5" Type="http://schemas.openxmlformats.org/officeDocument/2006/relationships/image" Target="../media/image22.png"/><Relationship Id="rId15" Type="http://schemas.openxmlformats.org/officeDocument/2006/relationships/image" Target="../media/image20.jpeg"/><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1.wdp"/><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6.png"/><Relationship Id="rId12" Type="http://schemas.microsoft.com/office/2007/relationships/hdphoto" Target="../media/hdphoto3.wdp"/><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22.png"/><Relationship Id="rId15" Type="http://schemas.openxmlformats.org/officeDocument/2006/relationships/image" Target="../media/image21.png"/><Relationship Id="rId10"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7.png"/><Relationship Id="rId1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3.wdp"/><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22.pn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www.umaryland.edu/surf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notesSlide" Target="../notesSlides/notesSlide15.xml"/><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3.png"/><Relationship Id="rId11" Type="http://schemas.microsoft.com/office/2007/relationships/hdphoto" Target="../media/hdphoto2.wdp"/><Relationship Id="rId5" Type="http://schemas.openxmlformats.org/officeDocument/2006/relationships/image" Target="../media/image22.png"/><Relationship Id="rId15" Type="http://schemas.openxmlformats.org/officeDocument/2006/relationships/image" Target="../media/image20.jpeg"/><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1.wdp"/><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notesSlide" Target="../notesSlides/notesSlide16.xml"/><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3.png"/><Relationship Id="rId11" Type="http://schemas.microsoft.com/office/2007/relationships/hdphoto" Target="../media/hdphoto2.wdp"/><Relationship Id="rId5" Type="http://schemas.openxmlformats.org/officeDocument/2006/relationships/image" Target="../media/image22.png"/><Relationship Id="rId15" Type="http://schemas.openxmlformats.org/officeDocument/2006/relationships/image" Target="../media/image20.jpeg"/><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1.wdp"/><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s://www.graduate.umaryland.edu/media/Graduate-School/Documents/Procedures-for-Examination-of-the-Doctoral-Dissertation-PDF.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graduate.umaryland.edu/" TargetMode="External"/><Relationship Id="rId4" Type="http://schemas.openxmlformats.org/officeDocument/2006/relationships/hyperlink" Target="https://www.graduate.umaryland.edu/media/Graduate-School/Documents/Graduation-and-Degree-Certification/Procedures-for-Examination-of-the-Master's-Thesis.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orcid.or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hyperlink" Target="https://www.graduate.umaryland.edu/media/Graduate-School/Documents/verif_info.pdf"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graduate.umaryland.edu/"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mailto:cknapp@umaryland.edu" TargetMode="External"/><Relationship Id="rId5" Type="http://schemas.openxmlformats.org/officeDocument/2006/relationships/hyperlink" Target="mailto:egole001@umaryland.edu" TargetMode="External"/><Relationship Id="rId4" Type="http://schemas.openxmlformats.org/officeDocument/2006/relationships/hyperlink" Target="mailto:gradforms@umaryland.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jpeg"/><Relationship Id="rId3" Type="http://schemas.openxmlformats.org/officeDocument/2006/relationships/image" Target="../media/image13.png"/><Relationship Id="rId7" Type="http://schemas.microsoft.com/office/2007/relationships/hdphoto" Target="../media/hdphoto1.wdp"/><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3.wdp"/><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microsoft.com/office/2007/relationships/hdphoto" Target="../media/hdphoto2.wdp"/><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notesSlide" Target="../notesSlides/notesSlide7.xml"/><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3.png"/><Relationship Id="rId11" Type="http://schemas.microsoft.com/office/2007/relationships/hdphoto" Target="../media/hdphoto2.wdp"/><Relationship Id="rId5" Type="http://schemas.openxmlformats.org/officeDocument/2006/relationships/image" Target="../media/image22.png"/><Relationship Id="rId15" Type="http://schemas.openxmlformats.org/officeDocument/2006/relationships/image" Target="../media/image20.jpeg"/><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1.wdp"/><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graduation gowns&#10;&#10;Description automatically generated">
            <a:extLst>
              <a:ext uri="{FF2B5EF4-FFF2-40B4-BE49-F238E27FC236}">
                <a16:creationId xmlns:a16="http://schemas.microsoft.com/office/drawing/2014/main" id="{BD905D69-DB89-F34D-1EE3-90A3B50E6E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623178" y="6248399"/>
            <a:ext cx="114302" cy="76201"/>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descr="A group of people in graduation gowns&#10;&#10;Description automatically generated">
            <a:extLst>
              <a:ext uri="{FF2B5EF4-FFF2-40B4-BE49-F238E27FC236}">
                <a16:creationId xmlns:a16="http://schemas.microsoft.com/office/drawing/2014/main" id="{3E75B6F3-0850-F6FA-6F41-EA478E4AC1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1402" y="6229739"/>
            <a:ext cx="114300" cy="76200"/>
          </a:xfrm>
          <a:prstGeom prst="rect">
            <a:avLst/>
          </a:prstGeom>
          <a:ln w="228600" cap="sq" cmpd="thickThin">
            <a:solidFill>
              <a:srgbClr val="000000"/>
            </a:solidFill>
            <a:prstDash val="solid"/>
            <a:miter lim="800000"/>
          </a:ln>
          <a:effectLst>
            <a:innerShdw blurRad="76200">
              <a:srgbClr val="000000"/>
            </a:innerShdw>
          </a:effectLst>
        </p:spPr>
      </p:pic>
      <p:sp>
        <p:nvSpPr>
          <p:cNvPr id="6147" name="Title 1"/>
          <p:cNvSpPr>
            <a:spLocks noGrp="1"/>
          </p:cNvSpPr>
          <p:nvPr>
            <p:ph type="ctrTitle"/>
          </p:nvPr>
        </p:nvSpPr>
        <p:spPr>
          <a:xfrm>
            <a:off x="457200" y="1506538"/>
            <a:ext cx="8229600" cy="1470025"/>
          </a:xfrm>
        </p:spPr>
        <p:txBody>
          <a:bodyPr/>
          <a:lstStyle/>
          <a:p>
            <a:pPr eaLnBrk="1" hangingPunct="1"/>
            <a:r>
              <a:rPr dirty="0"/>
              <a:t>Preparing for Graduation</a:t>
            </a:r>
          </a:p>
        </p:txBody>
      </p:sp>
      <p:pic>
        <p:nvPicPr>
          <p:cNvPr id="5" name="Picture 4" descr="A group of people in graduation gowns&#10;&#10;Description automatically generated">
            <a:extLst>
              <a:ext uri="{FF2B5EF4-FFF2-40B4-BE49-F238E27FC236}">
                <a16:creationId xmlns:a16="http://schemas.microsoft.com/office/drawing/2014/main" id="{60A239DA-61AB-EADD-F76C-72782E8B63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0300" y="3429000"/>
            <a:ext cx="4343400" cy="2895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42EC3F1-CD4F-E8DC-BD8E-9DF3C3DA49C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26" t="16731" r="4730" b="4221"/>
          <a:stretch/>
        </p:blipFill>
        <p:spPr bwMode="auto">
          <a:xfrm>
            <a:off x="6985975" y="2867185"/>
            <a:ext cx="405425" cy="26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Title 1"/>
          <p:cNvSpPr>
            <a:spLocks noGrp="1"/>
          </p:cNvSpPr>
          <p:nvPr>
            <p:ph type="title"/>
          </p:nvPr>
        </p:nvSpPr>
        <p:spPr>
          <a:xfrm>
            <a:off x="722313" y="1051055"/>
            <a:ext cx="5983287" cy="653920"/>
          </a:xfrm>
        </p:spPr>
        <p:txBody>
          <a:bodyPr/>
          <a:lstStyle/>
          <a:p>
            <a:pPr eaLnBrk="1" hangingPunct="1"/>
            <a:r>
              <a:rPr lang="en-US" dirty="0"/>
              <a:t>Timeline to Defense</a:t>
            </a:r>
          </a:p>
        </p:txBody>
      </p:sp>
      <p:sp>
        <p:nvSpPr>
          <p:cNvPr id="7" name="Rectangle 6">
            <a:extLst>
              <a:ext uri="{FF2B5EF4-FFF2-40B4-BE49-F238E27FC236}">
                <a16:creationId xmlns:a16="http://schemas.microsoft.com/office/drawing/2014/main" id="{A1F77DF9-8DAD-FADD-195F-DD3E96359B5C}"/>
              </a:ext>
            </a:extLst>
          </p:cNvPr>
          <p:cNvSpPr/>
          <p:nvPr/>
        </p:nvSpPr>
        <p:spPr>
          <a:xfrm>
            <a:off x="1828037" y="3875189"/>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E25A731-B4C4-707A-758A-793024121C03}"/>
              </a:ext>
            </a:extLst>
          </p:cNvPr>
          <p:cNvSpPr/>
          <p:nvPr/>
        </p:nvSpPr>
        <p:spPr>
          <a:xfrm>
            <a:off x="5169592" y="3875189"/>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58CEF23-FCC1-CB30-515C-CE96552C810F}"/>
              </a:ext>
            </a:extLst>
          </p:cNvPr>
          <p:cNvSpPr/>
          <p:nvPr/>
        </p:nvSpPr>
        <p:spPr>
          <a:xfrm>
            <a:off x="3409900" y="3875189"/>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1FC5F7F-496E-7804-273D-6D38F5EA936C}"/>
              </a:ext>
            </a:extLst>
          </p:cNvPr>
          <p:cNvSpPr/>
          <p:nvPr/>
        </p:nvSpPr>
        <p:spPr>
          <a:xfrm>
            <a:off x="7016483" y="3875189"/>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5FC3C9-E966-D6F8-33CC-47518826288D}"/>
              </a:ext>
            </a:extLst>
          </p:cNvPr>
          <p:cNvSpPr/>
          <p:nvPr/>
        </p:nvSpPr>
        <p:spPr>
          <a:xfrm>
            <a:off x="191402" y="3875189"/>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AF6D57-D7F8-3399-3831-57074A20BC3E}"/>
              </a:ext>
            </a:extLst>
          </p:cNvPr>
          <p:cNvSpPr/>
          <p:nvPr/>
        </p:nvSpPr>
        <p:spPr>
          <a:xfrm rot="5400000">
            <a:off x="419103" y="3614602"/>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77AAC6-2F4B-01B9-EE34-F3ADA6A5E619}"/>
              </a:ext>
            </a:extLst>
          </p:cNvPr>
          <p:cNvSpPr/>
          <p:nvPr/>
        </p:nvSpPr>
        <p:spPr>
          <a:xfrm rot="5400000">
            <a:off x="2073734" y="3578679"/>
            <a:ext cx="569323"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8A9B1D2-5DC9-08F7-D7CA-FDE53A6CA6F8}"/>
              </a:ext>
            </a:extLst>
          </p:cNvPr>
          <p:cNvSpPr/>
          <p:nvPr/>
        </p:nvSpPr>
        <p:spPr>
          <a:xfrm rot="5400000">
            <a:off x="5438774" y="3631052"/>
            <a:ext cx="616978"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0F000BC-2148-2701-31C3-8A433D11CD21}"/>
              </a:ext>
            </a:extLst>
          </p:cNvPr>
          <p:cNvSpPr/>
          <p:nvPr/>
        </p:nvSpPr>
        <p:spPr>
          <a:xfrm rot="5400000">
            <a:off x="7408036" y="3677286"/>
            <a:ext cx="349119"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ADE01F5-1304-563A-45DC-9F41826A72AC}"/>
              </a:ext>
            </a:extLst>
          </p:cNvPr>
          <p:cNvSpPr/>
          <p:nvPr/>
        </p:nvSpPr>
        <p:spPr>
          <a:xfrm rot="5400000">
            <a:off x="3655597" y="3578679"/>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22A373E-D4B4-1912-9DA2-D2BD015C5F97}"/>
              </a:ext>
            </a:extLst>
          </p:cNvPr>
          <p:cNvSpPr/>
          <p:nvPr/>
        </p:nvSpPr>
        <p:spPr>
          <a:xfrm>
            <a:off x="663879"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B2ED9E1-64EB-EBB6-E4E6-184F0322FC3A}"/>
              </a:ext>
            </a:extLst>
          </p:cNvPr>
          <p:cNvSpPr/>
          <p:nvPr/>
        </p:nvSpPr>
        <p:spPr>
          <a:xfrm>
            <a:off x="2318510"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5735157-763D-F38A-175E-903D9CE57FF0}"/>
              </a:ext>
            </a:extLst>
          </p:cNvPr>
          <p:cNvSpPr/>
          <p:nvPr/>
        </p:nvSpPr>
        <p:spPr>
          <a:xfrm>
            <a:off x="390037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67D0170-DF01-BDCB-F99F-23524675C150}"/>
              </a:ext>
            </a:extLst>
          </p:cNvPr>
          <p:cNvSpPr/>
          <p:nvPr/>
        </p:nvSpPr>
        <p:spPr>
          <a:xfrm>
            <a:off x="5707378"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045D925-3A7B-8FF5-1BFE-7AD6E270B1EC}"/>
              </a:ext>
            </a:extLst>
          </p:cNvPr>
          <p:cNvSpPr/>
          <p:nvPr/>
        </p:nvSpPr>
        <p:spPr>
          <a:xfrm>
            <a:off x="754452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ADE819C-0187-E1FD-A8FC-9B7C2B3F204E}"/>
              </a:ext>
            </a:extLst>
          </p:cNvPr>
          <p:cNvSpPr/>
          <p:nvPr/>
        </p:nvSpPr>
        <p:spPr>
          <a:xfrm rot="19444388">
            <a:off x="6820893"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10396DE8-A58A-A8B7-0805-915D9E1BB3D9}"/>
              </a:ext>
            </a:extLst>
          </p:cNvPr>
          <p:cNvSpPr/>
          <p:nvPr/>
        </p:nvSpPr>
        <p:spPr>
          <a:xfrm>
            <a:off x="5360427" y="2563981"/>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BE2E37AD-A61D-7D5E-FA2C-72B5FCC133DA}"/>
              </a:ext>
            </a:extLst>
          </p:cNvPr>
          <p:cNvSpPr/>
          <p:nvPr/>
        </p:nvSpPr>
        <p:spPr>
          <a:xfrm>
            <a:off x="3553422" y="2563981"/>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DF3E602-0333-A658-30B3-9CADA846D48A}"/>
              </a:ext>
            </a:extLst>
          </p:cNvPr>
          <p:cNvSpPr/>
          <p:nvPr/>
        </p:nvSpPr>
        <p:spPr>
          <a:xfrm>
            <a:off x="316928" y="2563981"/>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977C1EB-4C99-57C5-295B-DE1D25B16C83}"/>
              </a:ext>
            </a:extLst>
          </p:cNvPr>
          <p:cNvSpPr/>
          <p:nvPr/>
        </p:nvSpPr>
        <p:spPr>
          <a:xfrm>
            <a:off x="1971559" y="2563981"/>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ntent Placeholder 55">
            <a:extLst>
              <a:ext uri="{FF2B5EF4-FFF2-40B4-BE49-F238E27FC236}">
                <a16:creationId xmlns:a16="http://schemas.microsoft.com/office/drawing/2014/main" id="{35DDC2C1-328E-A53C-97E9-F094C4CB86E6}"/>
              </a:ext>
            </a:extLst>
          </p:cNvPr>
          <p:cNvSpPr txBox="1">
            <a:spLocks/>
          </p:cNvSpPr>
          <p:nvPr/>
        </p:nvSpPr>
        <p:spPr>
          <a:xfrm>
            <a:off x="6705600" y="4498345"/>
            <a:ext cx="1841137"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Announcement of Defense</a:t>
            </a:r>
          </a:p>
          <a:p>
            <a:pPr algn="ctr"/>
            <a:endParaRPr lang="en-US" dirty="0">
              <a:latin typeface="Georgia" panose="02040502050405020303" pitchFamily="18" charset="0"/>
              <a:cs typeface="Aparajita" panose="020B0502040204020203" pitchFamily="18" charset="0"/>
            </a:endParaRPr>
          </a:p>
          <a:p>
            <a:pPr algn="ctr"/>
            <a:r>
              <a:rPr lang="en-US" dirty="0">
                <a:latin typeface="Georgia" panose="02040502050405020303" pitchFamily="18" charset="0"/>
                <a:cs typeface="Aparajita" panose="020B0502040204020203" pitchFamily="18" charset="0"/>
              </a:rPr>
              <a:t>Certification of Thesis</a:t>
            </a:r>
          </a:p>
        </p:txBody>
      </p:sp>
      <p:sp>
        <p:nvSpPr>
          <p:cNvPr id="7172" name="Content Placeholder 55">
            <a:extLst>
              <a:ext uri="{FF2B5EF4-FFF2-40B4-BE49-F238E27FC236}">
                <a16:creationId xmlns:a16="http://schemas.microsoft.com/office/drawing/2014/main" id="{04C9877F-89D3-7B3B-66F6-AB18578DF8A1}"/>
              </a:ext>
            </a:extLst>
          </p:cNvPr>
          <p:cNvSpPr txBox="1">
            <a:spLocks/>
          </p:cNvSpPr>
          <p:nvPr/>
        </p:nvSpPr>
        <p:spPr>
          <a:xfrm>
            <a:off x="5063685" y="4498345"/>
            <a:ext cx="1374049"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Diploma Application</a:t>
            </a:r>
          </a:p>
        </p:txBody>
      </p:sp>
      <p:sp>
        <p:nvSpPr>
          <p:cNvPr id="7178" name="Content Placeholder 55">
            <a:extLst>
              <a:ext uri="{FF2B5EF4-FFF2-40B4-BE49-F238E27FC236}">
                <a16:creationId xmlns:a16="http://schemas.microsoft.com/office/drawing/2014/main" id="{A50B0776-C347-477A-6E2B-68ED832BFF74}"/>
              </a:ext>
            </a:extLst>
          </p:cNvPr>
          <p:cNvSpPr txBox="1">
            <a:spLocks/>
          </p:cNvSpPr>
          <p:nvPr/>
        </p:nvSpPr>
        <p:spPr>
          <a:xfrm>
            <a:off x="3342212" y="4498345"/>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Register for Courses</a:t>
            </a:r>
          </a:p>
        </p:txBody>
      </p:sp>
      <p:sp>
        <p:nvSpPr>
          <p:cNvPr id="7181" name="Content Placeholder 55">
            <a:extLst>
              <a:ext uri="{FF2B5EF4-FFF2-40B4-BE49-F238E27FC236}">
                <a16:creationId xmlns:a16="http://schemas.microsoft.com/office/drawing/2014/main" id="{4DDAD3B6-8FDB-117F-74B8-8BD1076AF80E}"/>
              </a:ext>
            </a:extLst>
          </p:cNvPr>
          <p:cNvSpPr txBox="1">
            <a:spLocks/>
          </p:cNvSpPr>
          <p:nvPr/>
        </p:nvSpPr>
        <p:spPr>
          <a:xfrm>
            <a:off x="1721904" y="4498345"/>
            <a:ext cx="1418515"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Nomination of Committee</a:t>
            </a:r>
          </a:p>
        </p:txBody>
      </p:sp>
      <p:sp>
        <p:nvSpPr>
          <p:cNvPr id="7182" name="Content Placeholder 49">
            <a:extLst>
              <a:ext uri="{FF2B5EF4-FFF2-40B4-BE49-F238E27FC236}">
                <a16:creationId xmlns:a16="http://schemas.microsoft.com/office/drawing/2014/main" id="{1166ED79-6255-0FD2-472D-F2D565420F73}"/>
              </a:ext>
            </a:extLst>
          </p:cNvPr>
          <p:cNvSpPr txBox="1">
            <a:spLocks/>
          </p:cNvSpPr>
          <p:nvPr/>
        </p:nvSpPr>
        <p:spPr>
          <a:xfrm>
            <a:off x="1473595" y="4188740"/>
            <a:ext cx="1865848"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2-6MO Prior</a:t>
            </a:r>
          </a:p>
        </p:txBody>
      </p:sp>
      <p:sp>
        <p:nvSpPr>
          <p:cNvPr id="7183" name="Content Placeholder 55">
            <a:extLst>
              <a:ext uri="{FF2B5EF4-FFF2-40B4-BE49-F238E27FC236}">
                <a16:creationId xmlns:a16="http://schemas.microsoft.com/office/drawing/2014/main" id="{48527409-448C-9996-1275-21228548002D}"/>
              </a:ext>
            </a:extLst>
          </p:cNvPr>
          <p:cNvSpPr txBox="1">
            <a:spLocks/>
          </p:cNvSpPr>
          <p:nvPr/>
        </p:nvSpPr>
        <p:spPr>
          <a:xfrm>
            <a:off x="14763" y="4498345"/>
            <a:ext cx="1423722"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Admission to Candidacy</a:t>
            </a:r>
          </a:p>
        </p:txBody>
      </p:sp>
      <p:sp>
        <p:nvSpPr>
          <p:cNvPr id="7184" name="Content Placeholder 49">
            <a:extLst>
              <a:ext uri="{FF2B5EF4-FFF2-40B4-BE49-F238E27FC236}">
                <a16:creationId xmlns:a16="http://schemas.microsoft.com/office/drawing/2014/main" id="{1F14F5F6-C8A2-4361-9F55-7FBE6DC18216}"/>
              </a:ext>
            </a:extLst>
          </p:cNvPr>
          <p:cNvSpPr txBox="1">
            <a:spLocks/>
          </p:cNvSpPr>
          <p:nvPr/>
        </p:nvSpPr>
        <p:spPr>
          <a:xfrm>
            <a:off x="81246" y="4188740"/>
            <a:ext cx="1275782"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1Y Prior</a:t>
            </a:r>
          </a:p>
        </p:txBody>
      </p:sp>
      <p:sp>
        <p:nvSpPr>
          <p:cNvPr id="7231" name="Rectangle 7230">
            <a:extLst>
              <a:ext uri="{FF2B5EF4-FFF2-40B4-BE49-F238E27FC236}">
                <a16:creationId xmlns:a16="http://schemas.microsoft.com/office/drawing/2014/main" id="{F7183F12-235D-5D8C-BB9E-61F6A7CFF979}"/>
              </a:ext>
            </a:extLst>
          </p:cNvPr>
          <p:cNvSpPr/>
          <p:nvPr/>
        </p:nvSpPr>
        <p:spPr>
          <a:xfrm rot="3844939">
            <a:off x="7344134" y="3397863"/>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2" name="Rectangle 7231">
            <a:extLst>
              <a:ext uri="{FF2B5EF4-FFF2-40B4-BE49-F238E27FC236}">
                <a16:creationId xmlns:a16="http://schemas.microsoft.com/office/drawing/2014/main" id="{1C2E7F50-4F2C-EBD7-14A2-E90B82DAB024}"/>
              </a:ext>
            </a:extLst>
          </p:cNvPr>
          <p:cNvSpPr/>
          <p:nvPr/>
        </p:nvSpPr>
        <p:spPr>
          <a:xfrm rot="6986243">
            <a:off x="7467355" y="3365738"/>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3" name="Oval 7232">
            <a:extLst>
              <a:ext uri="{FF2B5EF4-FFF2-40B4-BE49-F238E27FC236}">
                <a16:creationId xmlns:a16="http://schemas.microsoft.com/office/drawing/2014/main" id="{88F7BEA7-BE29-5B2C-F40A-8E0EC1D9576B}"/>
              </a:ext>
            </a:extLst>
          </p:cNvPr>
          <p:cNvSpPr/>
          <p:nvPr/>
        </p:nvSpPr>
        <p:spPr>
          <a:xfrm rot="19444388">
            <a:off x="7602895"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34" name="Picture 2">
            <a:extLst>
              <a:ext uri="{FF2B5EF4-FFF2-40B4-BE49-F238E27FC236}">
                <a16:creationId xmlns:a16="http://schemas.microsoft.com/office/drawing/2014/main" id="{755466AA-9957-E088-E8AA-91BAAA0249D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55" t="9741" r="28638" b="4894"/>
          <a:stretch/>
        </p:blipFill>
        <p:spPr bwMode="auto">
          <a:xfrm>
            <a:off x="2148979" y="2679517"/>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238" name="Picture 7237">
            <a:extLst>
              <a:ext uri="{FF2B5EF4-FFF2-40B4-BE49-F238E27FC236}">
                <a16:creationId xmlns:a16="http://schemas.microsoft.com/office/drawing/2014/main" id="{2C1F832A-A126-4405-1898-029D81E1CBED}"/>
              </a:ext>
            </a:extLst>
          </p:cNvPr>
          <p:cNvPicPr>
            <a:picLocks noChangeAspect="1"/>
          </p:cNvPicPr>
          <p:nvPr/>
        </p:nvPicPr>
        <p:blipFill>
          <a:blip r:embed="rId5"/>
          <a:stretch>
            <a:fillRect/>
          </a:stretch>
        </p:blipFill>
        <p:spPr>
          <a:xfrm>
            <a:off x="2345206" y="7772400"/>
            <a:ext cx="5881687" cy="4411265"/>
          </a:xfrm>
          <a:prstGeom prst="rect">
            <a:avLst/>
          </a:prstGeom>
        </p:spPr>
      </p:pic>
      <p:sp>
        <p:nvSpPr>
          <p:cNvPr id="7239" name="Content Placeholder 49">
            <a:extLst>
              <a:ext uri="{FF2B5EF4-FFF2-40B4-BE49-F238E27FC236}">
                <a16:creationId xmlns:a16="http://schemas.microsoft.com/office/drawing/2014/main" id="{F0D49E85-19EE-1DFD-EA80-B8CB5546B33E}"/>
              </a:ext>
            </a:extLst>
          </p:cNvPr>
          <p:cNvSpPr txBox="1">
            <a:spLocks/>
          </p:cNvSpPr>
          <p:nvPr/>
        </p:nvSpPr>
        <p:spPr>
          <a:xfrm>
            <a:off x="3156115"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6MO Prior</a:t>
            </a:r>
          </a:p>
        </p:txBody>
      </p:sp>
      <p:pic>
        <p:nvPicPr>
          <p:cNvPr id="7240" name="Picture 7239">
            <a:extLst>
              <a:ext uri="{FF2B5EF4-FFF2-40B4-BE49-F238E27FC236}">
                <a16:creationId xmlns:a16="http://schemas.microsoft.com/office/drawing/2014/main" id="{FF7FAA9E-3973-A40A-B765-27F4DEBCD3CF}"/>
              </a:ext>
            </a:extLst>
          </p:cNvPr>
          <p:cNvPicPr>
            <a:picLocks noChangeAspect="1"/>
          </p:cNvPicPr>
          <p:nvPr/>
        </p:nvPicPr>
        <p:blipFill>
          <a:blip r:embed="rId6"/>
          <a:stretch>
            <a:fillRect/>
          </a:stretch>
        </p:blipFill>
        <p:spPr>
          <a:xfrm>
            <a:off x="9220200" y="112858"/>
            <a:ext cx="10963275" cy="6166842"/>
          </a:xfrm>
          <a:prstGeom prst="rect">
            <a:avLst/>
          </a:prstGeom>
          <a:solidFill>
            <a:srgbClr val="C8102E"/>
          </a:solidFill>
        </p:spPr>
      </p:pic>
      <p:pic>
        <p:nvPicPr>
          <p:cNvPr id="7242" name="Picture 7241">
            <a:extLst>
              <a:ext uri="{FF2B5EF4-FFF2-40B4-BE49-F238E27FC236}">
                <a16:creationId xmlns:a16="http://schemas.microsoft.com/office/drawing/2014/main" id="{BCD49116-16E5-FFB3-7C41-FBD34716FA4F}"/>
              </a:ext>
            </a:extLst>
          </p:cNvPr>
          <p:cNvPicPr>
            <a:picLocks noChangeAspect="1"/>
          </p:cNvPicPr>
          <p:nvPr/>
        </p:nvPicPr>
        <p:blipFill rotWithShape="1">
          <a:blip r:embed="rId7"/>
          <a:srcRect l="29145" t="18079" r="39155" b="10000"/>
          <a:stretch/>
        </p:blipFill>
        <p:spPr>
          <a:xfrm>
            <a:off x="511718" y="2739412"/>
            <a:ext cx="384092" cy="490690"/>
          </a:xfrm>
          <a:prstGeom prst="rect">
            <a:avLst/>
          </a:prstGeom>
          <a:ln>
            <a:solidFill>
              <a:srgbClr val="D8F3DC"/>
            </a:solidFill>
          </a:ln>
        </p:spPr>
      </p:pic>
      <p:pic>
        <p:nvPicPr>
          <p:cNvPr id="7243" name="Picture 7242">
            <a:extLst>
              <a:ext uri="{FF2B5EF4-FFF2-40B4-BE49-F238E27FC236}">
                <a16:creationId xmlns:a16="http://schemas.microsoft.com/office/drawing/2014/main" id="{CE1C0C1F-E104-08E2-95CD-5C9B867FC29B}"/>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Layer>
                </a14:imgProps>
              </a:ext>
            </a:extLst>
          </a:blip>
          <a:srcRect l="7849" t="7113" r="9059" b="14834"/>
          <a:stretch/>
        </p:blipFill>
        <p:spPr>
          <a:xfrm>
            <a:off x="3623682" y="2644102"/>
            <a:ext cx="614054" cy="621197"/>
          </a:xfrm>
          <a:prstGeom prst="rect">
            <a:avLst/>
          </a:prstGeom>
        </p:spPr>
      </p:pic>
      <p:pic>
        <p:nvPicPr>
          <p:cNvPr id="2" name="Picture 1">
            <a:extLst>
              <a:ext uri="{FF2B5EF4-FFF2-40B4-BE49-F238E27FC236}">
                <a16:creationId xmlns:a16="http://schemas.microsoft.com/office/drawing/2014/main" id="{A7C2D51A-387F-7C4E-142D-453B5FB0276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5406813" y="2699005"/>
            <a:ext cx="680900" cy="511393"/>
          </a:xfrm>
          <a:prstGeom prst="rect">
            <a:avLst/>
          </a:prstGeom>
        </p:spPr>
      </p:pic>
      <p:pic>
        <p:nvPicPr>
          <p:cNvPr id="3" name="Picture 2">
            <a:extLst>
              <a:ext uri="{FF2B5EF4-FFF2-40B4-BE49-F238E27FC236}">
                <a16:creationId xmlns:a16="http://schemas.microsoft.com/office/drawing/2014/main" id="{6D7C067E-6083-628C-8BC9-0335DD59EB07}"/>
              </a:ext>
            </a:extLst>
          </p:cNvPr>
          <p:cNvPicPr>
            <a:picLocks noChangeAspect="1"/>
          </p:cNvPicPr>
          <p:nvPr/>
        </p:nvPicPr>
        <p:blipFill>
          <a:blip r:embed="rId12">
            <a:alphaModFix amt="35000"/>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5317294" y="2523721"/>
            <a:ext cx="859938" cy="927062"/>
          </a:xfrm>
          <a:prstGeom prst="rect">
            <a:avLst/>
          </a:prstGeom>
        </p:spPr>
      </p:pic>
      <p:sp>
        <p:nvSpPr>
          <p:cNvPr id="6" name="Oval 5">
            <a:extLst>
              <a:ext uri="{FF2B5EF4-FFF2-40B4-BE49-F238E27FC236}">
                <a16:creationId xmlns:a16="http://schemas.microsoft.com/office/drawing/2014/main" id="{BDD1CE74-E246-F434-AFB9-70D52091B05C}"/>
              </a:ext>
            </a:extLst>
          </p:cNvPr>
          <p:cNvSpPr/>
          <p:nvPr/>
        </p:nvSpPr>
        <p:spPr>
          <a:xfrm>
            <a:off x="6865525" y="2651871"/>
            <a:ext cx="673816" cy="6539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A48B19-A7DF-6565-9324-3DD67070272D}"/>
              </a:ext>
            </a:extLst>
          </p:cNvPr>
          <p:cNvPicPr>
            <a:picLocks noChangeAspect="1"/>
          </p:cNvPicPr>
          <p:nvPr/>
        </p:nvPicPr>
        <p:blipFill rotWithShape="1">
          <a:blip r:embed="rId14"/>
          <a:srcRect l="12669" t="6411" r="6793"/>
          <a:stretch/>
        </p:blipFill>
        <p:spPr>
          <a:xfrm>
            <a:off x="7012457" y="2743200"/>
            <a:ext cx="417508" cy="384638"/>
          </a:xfrm>
          <a:prstGeom prst="rect">
            <a:avLst/>
          </a:prstGeom>
        </p:spPr>
      </p:pic>
      <p:pic>
        <p:nvPicPr>
          <p:cNvPr id="1028" name="Picture 4" descr="Calgary Marketing Industry Association Sponsorship">
            <a:extLst>
              <a:ext uri="{FF2B5EF4-FFF2-40B4-BE49-F238E27FC236}">
                <a16:creationId xmlns:a16="http://schemas.microsoft.com/office/drawing/2014/main" id="{34331425-3399-16E6-8F1E-5923D303863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9918291">
            <a:off x="6991381" y="2937529"/>
            <a:ext cx="253711" cy="3008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BC2C79CE-325A-108D-0308-3A9B23A2E11A}"/>
              </a:ext>
            </a:extLst>
          </p:cNvPr>
          <p:cNvPicPr>
            <a:picLocks noChangeAspect="1"/>
          </p:cNvPicPr>
          <p:nvPr/>
        </p:nvPicPr>
        <p:blipFill rotWithShape="1">
          <a:blip r:embed="rId16"/>
          <a:srcRect l="29629" t="19051" r="40833" b="20369"/>
          <a:stretch/>
        </p:blipFill>
        <p:spPr>
          <a:xfrm>
            <a:off x="7762655" y="2715226"/>
            <a:ext cx="438584" cy="488214"/>
          </a:xfrm>
          <a:prstGeom prst="rect">
            <a:avLst/>
          </a:prstGeom>
          <a:ln w="12700" cap="sq">
            <a:solidFill>
              <a:srgbClr val="52B788"/>
            </a:solidFill>
            <a:prstDash val="solid"/>
            <a:miter lim="800000"/>
          </a:ln>
          <a:effectLst>
            <a:outerShdw blurRad="50800" dist="38100" dir="2700000" algn="tl" rotWithShape="0">
              <a:srgbClr val="000000">
                <a:alpha val="43000"/>
              </a:srgbClr>
            </a:outerShdw>
          </a:effectLst>
        </p:spPr>
      </p:pic>
      <p:sp>
        <p:nvSpPr>
          <p:cNvPr id="29" name="Content Placeholder 49">
            <a:extLst>
              <a:ext uri="{FF2B5EF4-FFF2-40B4-BE49-F238E27FC236}">
                <a16:creationId xmlns:a16="http://schemas.microsoft.com/office/drawing/2014/main" id="{822DF0C3-90CF-9A10-3D39-9F12A9FAA548}"/>
              </a:ext>
            </a:extLst>
          </p:cNvPr>
          <p:cNvSpPr txBox="1">
            <a:spLocks/>
          </p:cNvSpPr>
          <p:nvPr/>
        </p:nvSpPr>
        <p:spPr>
          <a:xfrm>
            <a:off x="4899583" y="4188740"/>
            <a:ext cx="1695359"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Sept</a:t>
            </a:r>
            <a:r>
              <a:rPr lang="en-US" sz="2000" b="0" dirty="0"/>
              <a:t> </a:t>
            </a:r>
            <a:r>
              <a:rPr lang="en-US" sz="2200" dirty="0"/>
              <a:t>19</a:t>
            </a:r>
          </a:p>
        </p:txBody>
      </p:sp>
      <p:sp>
        <p:nvSpPr>
          <p:cNvPr id="7168" name="Content Placeholder 49">
            <a:extLst>
              <a:ext uri="{FF2B5EF4-FFF2-40B4-BE49-F238E27FC236}">
                <a16:creationId xmlns:a16="http://schemas.microsoft.com/office/drawing/2014/main" id="{0340D5C7-A990-FC3F-B79C-2B8DE37E2F86}"/>
              </a:ext>
            </a:extLst>
          </p:cNvPr>
          <p:cNvSpPr txBox="1">
            <a:spLocks/>
          </p:cNvSpPr>
          <p:nvPr/>
        </p:nvSpPr>
        <p:spPr>
          <a:xfrm>
            <a:off x="6795836"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2WK Prior</a:t>
            </a:r>
          </a:p>
        </p:txBody>
      </p:sp>
      <p:sp>
        <p:nvSpPr>
          <p:cNvPr id="31" name="Arrow: Right 30">
            <a:extLst>
              <a:ext uri="{FF2B5EF4-FFF2-40B4-BE49-F238E27FC236}">
                <a16:creationId xmlns:a16="http://schemas.microsoft.com/office/drawing/2014/main" id="{DB86A30C-AFE9-B3DA-94F4-F0F43C90A0BF}"/>
              </a:ext>
            </a:extLst>
          </p:cNvPr>
          <p:cNvSpPr/>
          <p:nvPr/>
        </p:nvSpPr>
        <p:spPr>
          <a:xfrm>
            <a:off x="152400" y="4058990"/>
            <a:ext cx="8909759" cy="132010"/>
          </a:xfrm>
          <a:prstGeom prst="rightArrow">
            <a:avLst/>
          </a:prstGeom>
          <a:gradFill flip="none" rotWithShape="1">
            <a:gsLst>
              <a:gs pos="0">
                <a:srgbClr val="D8F3DC">
                  <a:alpha val="54000"/>
                </a:srgbClr>
              </a:gs>
              <a:gs pos="23000">
                <a:srgbClr val="B7E4C7"/>
              </a:gs>
              <a:gs pos="44000">
                <a:srgbClr val="74C69D"/>
              </a:gs>
              <a:gs pos="72000">
                <a:srgbClr val="52B788"/>
              </a:gs>
              <a:gs pos="100000">
                <a:srgbClr val="52B78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80376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22313" y="1051055"/>
            <a:ext cx="5983287" cy="653920"/>
          </a:xfrm>
        </p:spPr>
        <p:txBody>
          <a:bodyPr/>
          <a:lstStyle/>
          <a:p>
            <a:pPr eaLnBrk="1" hangingPunct="1"/>
            <a:r>
              <a:rPr lang="en-US" dirty="0"/>
              <a:t>Register</a:t>
            </a:r>
          </a:p>
        </p:txBody>
      </p:sp>
      <p:sp>
        <p:nvSpPr>
          <p:cNvPr id="7" name="Rectangle 6">
            <a:extLst>
              <a:ext uri="{FF2B5EF4-FFF2-40B4-BE49-F238E27FC236}">
                <a16:creationId xmlns:a16="http://schemas.microsoft.com/office/drawing/2014/main" id="{A1F77DF9-8DAD-FADD-195F-DD3E96359B5C}"/>
              </a:ext>
            </a:extLst>
          </p:cNvPr>
          <p:cNvSpPr/>
          <p:nvPr/>
        </p:nvSpPr>
        <p:spPr>
          <a:xfrm>
            <a:off x="-1176810" y="3498880"/>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E25A731-B4C4-707A-758A-793024121C03}"/>
              </a:ext>
            </a:extLst>
          </p:cNvPr>
          <p:cNvSpPr/>
          <p:nvPr/>
        </p:nvSpPr>
        <p:spPr>
          <a:xfrm>
            <a:off x="9213846" y="3798498"/>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58CEF23-FCC1-CB30-515C-CE96552C810F}"/>
              </a:ext>
            </a:extLst>
          </p:cNvPr>
          <p:cNvSpPr/>
          <p:nvPr/>
        </p:nvSpPr>
        <p:spPr>
          <a:xfrm>
            <a:off x="4108852" y="8215884"/>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1FC5F7F-496E-7804-273D-6D38F5EA936C}"/>
              </a:ext>
            </a:extLst>
          </p:cNvPr>
          <p:cNvSpPr/>
          <p:nvPr/>
        </p:nvSpPr>
        <p:spPr>
          <a:xfrm>
            <a:off x="10362929" y="3798498"/>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5FC3C9-E966-D6F8-33CC-47518826288D}"/>
              </a:ext>
            </a:extLst>
          </p:cNvPr>
          <p:cNvSpPr/>
          <p:nvPr/>
        </p:nvSpPr>
        <p:spPr>
          <a:xfrm>
            <a:off x="-2292873" y="3498880"/>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AF6D57-D7F8-3399-3831-57074A20BC3E}"/>
              </a:ext>
            </a:extLst>
          </p:cNvPr>
          <p:cNvSpPr/>
          <p:nvPr/>
        </p:nvSpPr>
        <p:spPr>
          <a:xfrm rot="5400000">
            <a:off x="-2047176" y="3220192"/>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77AAC6-2F4B-01B9-EE34-F3ADA6A5E619}"/>
              </a:ext>
            </a:extLst>
          </p:cNvPr>
          <p:cNvSpPr/>
          <p:nvPr/>
        </p:nvSpPr>
        <p:spPr>
          <a:xfrm rot="5400000">
            <a:off x="-931113" y="3184269"/>
            <a:ext cx="569323"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8A9B1D2-5DC9-08F7-D7CA-FDE53A6CA6F8}"/>
              </a:ext>
            </a:extLst>
          </p:cNvPr>
          <p:cNvSpPr/>
          <p:nvPr/>
        </p:nvSpPr>
        <p:spPr>
          <a:xfrm rot="5400000">
            <a:off x="9459543" y="3483887"/>
            <a:ext cx="569323"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0F000BC-2148-2701-31C3-8A433D11CD21}"/>
              </a:ext>
            </a:extLst>
          </p:cNvPr>
          <p:cNvSpPr/>
          <p:nvPr/>
        </p:nvSpPr>
        <p:spPr>
          <a:xfrm rot="5400000">
            <a:off x="10727846" y="3575470"/>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ADE01F5-1304-563A-45DC-9F41826A72AC}"/>
              </a:ext>
            </a:extLst>
          </p:cNvPr>
          <p:cNvSpPr/>
          <p:nvPr/>
        </p:nvSpPr>
        <p:spPr>
          <a:xfrm rot="5400000">
            <a:off x="4354549" y="7901273"/>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22A373E-D4B4-1912-9DA2-D2BD015C5F97}"/>
              </a:ext>
            </a:extLst>
          </p:cNvPr>
          <p:cNvSpPr/>
          <p:nvPr/>
        </p:nvSpPr>
        <p:spPr>
          <a:xfrm>
            <a:off x="-1802400" y="3588540"/>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B2ED9E1-64EB-EBB6-E4E6-184F0322FC3A}"/>
              </a:ext>
            </a:extLst>
          </p:cNvPr>
          <p:cNvSpPr/>
          <p:nvPr/>
        </p:nvSpPr>
        <p:spPr>
          <a:xfrm>
            <a:off x="-686337" y="3588540"/>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5735157-763D-F38A-175E-903D9CE57FF0}"/>
              </a:ext>
            </a:extLst>
          </p:cNvPr>
          <p:cNvSpPr/>
          <p:nvPr/>
        </p:nvSpPr>
        <p:spPr>
          <a:xfrm>
            <a:off x="4599325" y="8305544"/>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67D0170-DF01-BDCB-F99F-23524675C150}"/>
              </a:ext>
            </a:extLst>
          </p:cNvPr>
          <p:cNvSpPr/>
          <p:nvPr/>
        </p:nvSpPr>
        <p:spPr>
          <a:xfrm>
            <a:off x="9704319" y="3888158"/>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045D925-3A7B-8FF5-1BFE-7AD6E270B1EC}"/>
              </a:ext>
            </a:extLst>
          </p:cNvPr>
          <p:cNvSpPr/>
          <p:nvPr/>
        </p:nvSpPr>
        <p:spPr>
          <a:xfrm>
            <a:off x="10855496" y="3888158"/>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ADE819C-0187-E1FD-A8FC-9B7C2B3F204E}"/>
              </a:ext>
            </a:extLst>
          </p:cNvPr>
          <p:cNvSpPr/>
          <p:nvPr/>
        </p:nvSpPr>
        <p:spPr>
          <a:xfrm rot="19444388">
            <a:off x="10133678" y="2495556"/>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10396DE8-A58A-A8B7-0805-915D9E1BB3D9}"/>
              </a:ext>
            </a:extLst>
          </p:cNvPr>
          <p:cNvSpPr/>
          <p:nvPr/>
        </p:nvSpPr>
        <p:spPr>
          <a:xfrm>
            <a:off x="9357368" y="2469189"/>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BE2E37AD-A61D-7D5E-FA2C-72B5FCC133DA}"/>
              </a:ext>
            </a:extLst>
          </p:cNvPr>
          <p:cNvSpPr/>
          <p:nvPr/>
        </p:nvSpPr>
        <p:spPr>
          <a:xfrm>
            <a:off x="4252374" y="6886575"/>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DF3E602-0333-A658-30B3-9CADA846D48A}"/>
              </a:ext>
            </a:extLst>
          </p:cNvPr>
          <p:cNvSpPr/>
          <p:nvPr/>
        </p:nvSpPr>
        <p:spPr>
          <a:xfrm>
            <a:off x="-2149351" y="2169571"/>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977C1EB-4C99-57C5-295B-DE1D25B16C83}"/>
              </a:ext>
            </a:extLst>
          </p:cNvPr>
          <p:cNvSpPr/>
          <p:nvPr/>
        </p:nvSpPr>
        <p:spPr>
          <a:xfrm>
            <a:off x="-1033288" y="2169571"/>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ntent Placeholder 55">
            <a:extLst>
              <a:ext uri="{FF2B5EF4-FFF2-40B4-BE49-F238E27FC236}">
                <a16:creationId xmlns:a16="http://schemas.microsoft.com/office/drawing/2014/main" id="{35DDC2C1-328E-A53C-97E9-F094C4CB86E6}"/>
              </a:ext>
            </a:extLst>
          </p:cNvPr>
          <p:cNvSpPr txBox="1">
            <a:spLocks/>
          </p:cNvSpPr>
          <p:nvPr/>
        </p:nvSpPr>
        <p:spPr>
          <a:xfrm>
            <a:off x="10369282" y="5558254"/>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Announcement of Defense</a:t>
            </a:r>
          </a:p>
          <a:p>
            <a:endParaRPr lang="en-US" dirty="0"/>
          </a:p>
          <a:p>
            <a:r>
              <a:rPr lang="en-US" dirty="0"/>
              <a:t>Certification of Thesis</a:t>
            </a:r>
          </a:p>
        </p:txBody>
      </p:sp>
      <p:sp>
        <p:nvSpPr>
          <p:cNvPr id="31" name="Content Placeholder 49">
            <a:extLst>
              <a:ext uri="{FF2B5EF4-FFF2-40B4-BE49-F238E27FC236}">
                <a16:creationId xmlns:a16="http://schemas.microsoft.com/office/drawing/2014/main" id="{91280AE4-9D57-2832-C4F4-E7F0952278D0}"/>
              </a:ext>
            </a:extLst>
          </p:cNvPr>
          <p:cNvSpPr txBox="1">
            <a:spLocks/>
          </p:cNvSpPr>
          <p:nvPr/>
        </p:nvSpPr>
        <p:spPr>
          <a:xfrm>
            <a:off x="10376864" y="4922933"/>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dirty="0"/>
              <a:t>2WK Prior</a:t>
            </a:r>
          </a:p>
        </p:txBody>
      </p:sp>
      <p:sp>
        <p:nvSpPr>
          <p:cNvPr id="7172" name="Content Placeholder 55">
            <a:extLst>
              <a:ext uri="{FF2B5EF4-FFF2-40B4-BE49-F238E27FC236}">
                <a16:creationId xmlns:a16="http://schemas.microsoft.com/office/drawing/2014/main" id="{04C9877F-89D3-7B3B-66F6-AB18578DF8A1}"/>
              </a:ext>
            </a:extLst>
          </p:cNvPr>
          <p:cNvSpPr txBox="1">
            <a:spLocks/>
          </p:cNvSpPr>
          <p:nvPr/>
        </p:nvSpPr>
        <p:spPr>
          <a:xfrm>
            <a:off x="9220199" y="5558254"/>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Diploma Application</a:t>
            </a:r>
          </a:p>
        </p:txBody>
      </p:sp>
      <p:sp>
        <p:nvSpPr>
          <p:cNvPr id="7173" name="Content Placeholder 49">
            <a:extLst>
              <a:ext uri="{FF2B5EF4-FFF2-40B4-BE49-F238E27FC236}">
                <a16:creationId xmlns:a16="http://schemas.microsoft.com/office/drawing/2014/main" id="{6F2CFF7B-4426-499A-B8B2-3D6E34A7BA41}"/>
              </a:ext>
            </a:extLst>
          </p:cNvPr>
          <p:cNvSpPr txBox="1">
            <a:spLocks/>
          </p:cNvSpPr>
          <p:nvPr/>
        </p:nvSpPr>
        <p:spPr>
          <a:xfrm>
            <a:off x="9227781" y="4922933"/>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dirty="0"/>
              <a:t>February 24</a:t>
            </a:r>
          </a:p>
        </p:txBody>
      </p:sp>
      <p:sp>
        <p:nvSpPr>
          <p:cNvPr id="7178" name="Content Placeholder 55">
            <a:extLst>
              <a:ext uri="{FF2B5EF4-FFF2-40B4-BE49-F238E27FC236}">
                <a16:creationId xmlns:a16="http://schemas.microsoft.com/office/drawing/2014/main" id="{A50B0776-C347-477A-6E2B-68ED832BFF74}"/>
              </a:ext>
            </a:extLst>
          </p:cNvPr>
          <p:cNvSpPr txBox="1">
            <a:spLocks/>
          </p:cNvSpPr>
          <p:nvPr/>
        </p:nvSpPr>
        <p:spPr>
          <a:xfrm>
            <a:off x="3581400" y="4425596"/>
            <a:ext cx="2572681" cy="1434680"/>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latin typeface="Georgia" panose="02040502050405020303" pitchFamily="18" charset="0"/>
              </a:rPr>
              <a:t>Register for Courses</a:t>
            </a:r>
          </a:p>
          <a:p>
            <a:r>
              <a:rPr lang="en-US" dirty="0">
                <a:latin typeface="Georgia" panose="02040502050405020303" pitchFamily="18" charset="0"/>
              </a:rPr>
              <a:t>ABGA 7 credits</a:t>
            </a:r>
          </a:p>
          <a:p>
            <a:r>
              <a:rPr lang="en-US" dirty="0">
                <a:latin typeface="Georgia" panose="02040502050405020303" pitchFamily="18" charset="0"/>
              </a:rPr>
              <a:t>799 2-6 credits or</a:t>
            </a:r>
          </a:p>
          <a:p>
            <a:r>
              <a:rPr lang="en-US" dirty="0">
                <a:latin typeface="Georgia" panose="02040502050405020303" pitchFamily="18" charset="0"/>
              </a:rPr>
              <a:t>899 2-12 credits</a:t>
            </a:r>
          </a:p>
        </p:txBody>
      </p:sp>
      <p:sp>
        <p:nvSpPr>
          <p:cNvPr id="7181" name="Content Placeholder 55">
            <a:extLst>
              <a:ext uri="{FF2B5EF4-FFF2-40B4-BE49-F238E27FC236}">
                <a16:creationId xmlns:a16="http://schemas.microsoft.com/office/drawing/2014/main" id="{4DDAD3B6-8FDB-117F-74B8-8BD1076AF80E}"/>
              </a:ext>
            </a:extLst>
          </p:cNvPr>
          <p:cNvSpPr txBox="1">
            <a:spLocks/>
          </p:cNvSpPr>
          <p:nvPr/>
        </p:nvSpPr>
        <p:spPr>
          <a:xfrm>
            <a:off x="-1170457" y="5266566"/>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Nomination of Committee</a:t>
            </a:r>
          </a:p>
        </p:txBody>
      </p:sp>
      <p:sp>
        <p:nvSpPr>
          <p:cNvPr id="7182" name="Content Placeholder 49">
            <a:extLst>
              <a:ext uri="{FF2B5EF4-FFF2-40B4-BE49-F238E27FC236}">
                <a16:creationId xmlns:a16="http://schemas.microsoft.com/office/drawing/2014/main" id="{1166ED79-6255-0FD2-472D-F2D565420F73}"/>
              </a:ext>
            </a:extLst>
          </p:cNvPr>
          <p:cNvSpPr txBox="1">
            <a:spLocks/>
          </p:cNvSpPr>
          <p:nvPr/>
        </p:nvSpPr>
        <p:spPr>
          <a:xfrm>
            <a:off x="-1176810" y="4623315"/>
            <a:ext cx="1149353"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dirty="0"/>
              <a:t>2-6 Mo Prior</a:t>
            </a:r>
          </a:p>
        </p:txBody>
      </p:sp>
      <p:sp>
        <p:nvSpPr>
          <p:cNvPr id="7183" name="Content Placeholder 55">
            <a:extLst>
              <a:ext uri="{FF2B5EF4-FFF2-40B4-BE49-F238E27FC236}">
                <a16:creationId xmlns:a16="http://schemas.microsoft.com/office/drawing/2014/main" id="{48527409-448C-9996-1275-21228548002D}"/>
              </a:ext>
            </a:extLst>
          </p:cNvPr>
          <p:cNvSpPr txBox="1">
            <a:spLocks/>
          </p:cNvSpPr>
          <p:nvPr/>
        </p:nvSpPr>
        <p:spPr>
          <a:xfrm>
            <a:off x="-2286520" y="5247759"/>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700" dirty="0"/>
              <a:t>Admission to Candidacy</a:t>
            </a:r>
          </a:p>
        </p:txBody>
      </p:sp>
      <p:sp>
        <p:nvSpPr>
          <p:cNvPr id="7184" name="Content Placeholder 49">
            <a:extLst>
              <a:ext uri="{FF2B5EF4-FFF2-40B4-BE49-F238E27FC236}">
                <a16:creationId xmlns:a16="http://schemas.microsoft.com/office/drawing/2014/main" id="{1F14F5F6-C8A2-4361-9F55-7FBE6DC18216}"/>
              </a:ext>
            </a:extLst>
          </p:cNvPr>
          <p:cNvSpPr txBox="1">
            <a:spLocks/>
          </p:cNvSpPr>
          <p:nvPr/>
        </p:nvSpPr>
        <p:spPr>
          <a:xfrm>
            <a:off x="-2278938" y="4623315"/>
            <a:ext cx="1032847"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dirty="0"/>
              <a:t>1Y Prior</a:t>
            </a:r>
          </a:p>
        </p:txBody>
      </p:sp>
      <p:sp>
        <p:nvSpPr>
          <p:cNvPr id="7231" name="Rectangle 7230">
            <a:extLst>
              <a:ext uri="{FF2B5EF4-FFF2-40B4-BE49-F238E27FC236}">
                <a16:creationId xmlns:a16="http://schemas.microsoft.com/office/drawing/2014/main" id="{F7183F12-235D-5D8C-BB9E-61F6A7CFF979}"/>
              </a:ext>
            </a:extLst>
          </p:cNvPr>
          <p:cNvSpPr/>
          <p:nvPr/>
        </p:nvSpPr>
        <p:spPr>
          <a:xfrm rot="3844939">
            <a:off x="10656919" y="3303071"/>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2" name="Rectangle 7231">
            <a:extLst>
              <a:ext uri="{FF2B5EF4-FFF2-40B4-BE49-F238E27FC236}">
                <a16:creationId xmlns:a16="http://schemas.microsoft.com/office/drawing/2014/main" id="{1C2E7F50-4F2C-EBD7-14A2-E90B82DAB024}"/>
              </a:ext>
            </a:extLst>
          </p:cNvPr>
          <p:cNvSpPr/>
          <p:nvPr/>
        </p:nvSpPr>
        <p:spPr>
          <a:xfrm rot="6986243">
            <a:off x="10780140" y="3270946"/>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3" name="Oval 7232">
            <a:extLst>
              <a:ext uri="{FF2B5EF4-FFF2-40B4-BE49-F238E27FC236}">
                <a16:creationId xmlns:a16="http://schemas.microsoft.com/office/drawing/2014/main" id="{88F7BEA7-BE29-5B2C-F40A-8E0EC1D9576B}"/>
              </a:ext>
            </a:extLst>
          </p:cNvPr>
          <p:cNvSpPr/>
          <p:nvPr/>
        </p:nvSpPr>
        <p:spPr>
          <a:xfrm rot="19444388">
            <a:off x="10915680" y="2495556"/>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34" name="Picture 2">
            <a:extLst>
              <a:ext uri="{FF2B5EF4-FFF2-40B4-BE49-F238E27FC236}">
                <a16:creationId xmlns:a16="http://schemas.microsoft.com/office/drawing/2014/main" id="{755466AA-9957-E088-E8AA-91BAAA0249D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55" t="9741" r="28638" b="4894"/>
          <a:stretch/>
        </p:blipFill>
        <p:spPr bwMode="auto">
          <a:xfrm>
            <a:off x="-855868" y="2285107"/>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238" name="Picture 7237">
            <a:extLst>
              <a:ext uri="{FF2B5EF4-FFF2-40B4-BE49-F238E27FC236}">
                <a16:creationId xmlns:a16="http://schemas.microsoft.com/office/drawing/2014/main" id="{2C1F832A-A126-4405-1898-029D81E1CBED}"/>
              </a:ext>
            </a:extLst>
          </p:cNvPr>
          <p:cNvPicPr>
            <a:picLocks noChangeAspect="1"/>
          </p:cNvPicPr>
          <p:nvPr/>
        </p:nvPicPr>
        <p:blipFill>
          <a:blip r:embed="rId4"/>
          <a:stretch>
            <a:fillRect/>
          </a:stretch>
        </p:blipFill>
        <p:spPr>
          <a:xfrm>
            <a:off x="2345206" y="7696200"/>
            <a:ext cx="5983287" cy="4487465"/>
          </a:xfrm>
          <a:prstGeom prst="rect">
            <a:avLst/>
          </a:prstGeom>
        </p:spPr>
      </p:pic>
      <p:sp>
        <p:nvSpPr>
          <p:cNvPr id="7239" name="Content Placeholder 49">
            <a:extLst>
              <a:ext uri="{FF2B5EF4-FFF2-40B4-BE49-F238E27FC236}">
                <a16:creationId xmlns:a16="http://schemas.microsoft.com/office/drawing/2014/main" id="{F0D49E85-19EE-1DFD-EA80-B8CB5546B33E}"/>
              </a:ext>
            </a:extLst>
          </p:cNvPr>
          <p:cNvSpPr txBox="1">
            <a:spLocks/>
          </p:cNvSpPr>
          <p:nvPr/>
        </p:nvSpPr>
        <p:spPr>
          <a:xfrm>
            <a:off x="465489" y="6042891"/>
            <a:ext cx="1591911"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6 MO Prior</a:t>
            </a:r>
          </a:p>
        </p:txBody>
      </p:sp>
      <p:pic>
        <p:nvPicPr>
          <p:cNvPr id="7240" name="Picture 7239">
            <a:extLst>
              <a:ext uri="{FF2B5EF4-FFF2-40B4-BE49-F238E27FC236}">
                <a16:creationId xmlns:a16="http://schemas.microsoft.com/office/drawing/2014/main" id="{FF7FAA9E-3973-A40A-B765-27F4DEBCD3CF}"/>
              </a:ext>
            </a:extLst>
          </p:cNvPr>
          <p:cNvPicPr>
            <a:picLocks noChangeAspect="1"/>
          </p:cNvPicPr>
          <p:nvPr/>
        </p:nvPicPr>
        <p:blipFill>
          <a:blip r:embed="rId5"/>
          <a:stretch>
            <a:fillRect/>
          </a:stretch>
        </p:blipFill>
        <p:spPr>
          <a:xfrm>
            <a:off x="9220200" y="112858"/>
            <a:ext cx="10963275" cy="6166842"/>
          </a:xfrm>
          <a:prstGeom prst="rect">
            <a:avLst/>
          </a:prstGeom>
          <a:solidFill>
            <a:srgbClr val="C8102E"/>
          </a:solidFill>
        </p:spPr>
      </p:pic>
      <p:pic>
        <p:nvPicPr>
          <p:cNvPr id="7242" name="Picture 7241">
            <a:extLst>
              <a:ext uri="{FF2B5EF4-FFF2-40B4-BE49-F238E27FC236}">
                <a16:creationId xmlns:a16="http://schemas.microsoft.com/office/drawing/2014/main" id="{BCD49116-16E5-FFB3-7C41-FBD34716FA4F}"/>
              </a:ext>
            </a:extLst>
          </p:cNvPr>
          <p:cNvPicPr>
            <a:picLocks noChangeAspect="1"/>
          </p:cNvPicPr>
          <p:nvPr/>
        </p:nvPicPr>
        <p:blipFill rotWithShape="1">
          <a:blip r:embed="rId6"/>
          <a:srcRect l="29145" t="18079" r="39155" b="10000"/>
          <a:stretch/>
        </p:blipFill>
        <p:spPr>
          <a:xfrm>
            <a:off x="-1954561" y="2345002"/>
            <a:ext cx="384092" cy="490690"/>
          </a:xfrm>
          <a:prstGeom prst="rect">
            <a:avLst/>
          </a:prstGeom>
          <a:ln>
            <a:solidFill>
              <a:srgbClr val="D8F3DC"/>
            </a:solidFill>
          </a:ln>
        </p:spPr>
      </p:pic>
      <p:pic>
        <p:nvPicPr>
          <p:cNvPr id="7243" name="Picture 7242">
            <a:extLst>
              <a:ext uri="{FF2B5EF4-FFF2-40B4-BE49-F238E27FC236}">
                <a16:creationId xmlns:a16="http://schemas.microsoft.com/office/drawing/2014/main" id="{CE1C0C1F-E104-08E2-95CD-5C9B867FC29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7849" t="7113" r="9059" b="14834"/>
          <a:stretch/>
        </p:blipFill>
        <p:spPr>
          <a:xfrm>
            <a:off x="3943183" y="2741457"/>
            <a:ext cx="1312283" cy="1327548"/>
          </a:xfrm>
          <a:prstGeom prst="rect">
            <a:avLst/>
          </a:prstGeom>
        </p:spPr>
      </p:pic>
      <p:sp>
        <p:nvSpPr>
          <p:cNvPr id="4" name="Arrow: Right 3">
            <a:extLst>
              <a:ext uri="{FF2B5EF4-FFF2-40B4-BE49-F238E27FC236}">
                <a16:creationId xmlns:a16="http://schemas.microsoft.com/office/drawing/2014/main" id="{34468822-4665-A184-467B-28EE82263D0E}"/>
              </a:ext>
            </a:extLst>
          </p:cNvPr>
          <p:cNvSpPr/>
          <p:nvPr/>
        </p:nvSpPr>
        <p:spPr>
          <a:xfrm>
            <a:off x="9448800" y="6655209"/>
            <a:ext cx="8909759" cy="132010"/>
          </a:xfrm>
          <a:prstGeom prst="rightArrow">
            <a:avLst/>
          </a:prstGeom>
          <a:gradFill flip="none" rotWithShape="1">
            <a:gsLst>
              <a:gs pos="0">
                <a:srgbClr val="D8F3DC">
                  <a:alpha val="54000"/>
                </a:srgbClr>
              </a:gs>
              <a:gs pos="23000">
                <a:srgbClr val="B7E4C7"/>
              </a:gs>
              <a:gs pos="44000">
                <a:srgbClr val="74C69D"/>
              </a:gs>
              <a:gs pos="72000">
                <a:srgbClr val="52B788"/>
              </a:gs>
              <a:gs pos="100000">
                <a:srgbClr val="52B78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65363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42EC3F1-CD4F-E8DC-BD8E-9DF3C3DA49C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26" t="16731" r="4730" b="4221"/>
          <a:stretch/>
        </p:blipFill>
        <p:spPr bwMode="auto">
          <a:xfrm>
            <a:off x="6985975" y="2867185"/>
            <a:ext cx="405425" cy="26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Title 1"/>
          <p:cNvSpPr>
            <a:spLocks noGrp="1"/>
          </p:cNvSpPr>
          <p:nvPr>
            <p:ph type="title"/>
          </p:nvPr>
        </p:nvSpPr>
        <p:spPr>
          <a:xfrm>
            <a:off x="722313" y="1051055"/>
            <a:ext cx="5983287" cy="653920"/>
          </a:xfrm>
        </p:spPr>
        <p:txBody>
          <a:bodyPr/>
          <a:lstStyle/>
          <a:p>
            <a:pPr eaLnBrk="1" hangingPunct="1"/>
            <a:r>
              <a:rPr lang="en-US" dirty="0"/>
              <a:t>Timeline to Defense</a:t>
            </a:r>
          </a:p>
        </p:txBody>
      </p:sp>
      <p:sp>
        <p:nvSpPr>
          <p:cNvPr id="7" name="Rectangle 6">
            <a:extLst>
              <a:ext uri="{FF2B5EF4-FFF2-40B4-BE49-F238E27FC236}">
                <a16:creationId xmlns:a16="http://schemas.microsoft.com/office/drawing/2014/main" id="{A1F77DF9-8DAD-FADD-195F-DD3E96359B5C}"/>
              </a:ext>
            </a:extLst>
          </p:cNvPr>
          <p:cNvSpPr/>
          <p:nvPr/>
        </p:nvSpPr>
        <p:spPr>
          <a:xfrm>
            <a:off x="1828037" y="3875189"/>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E25A731-B4C4-707A-758A-793024121C03}"/>
              </a:ext>
            </a:extLst>
          </p:cNvPr>
          <p:cNvSpPr/>
          <p:nvPr/>
        </p:nvSpPr>
        <p:spPr>
          <a:xfrm>
            <a:off x="5169592" y="3875189"/>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58CEF23-FCC1-CB30-515C-CE96552C810F}"/>
              </a:ext>
            </a:extLst>
          </p:cNvPr>
          <p:cNvSpPr/>
          <p:nvPr/>
        </p:nvSpPr>
        <p:spPr>
          <a:xfrm>
            <a:off x="3409900" y="3875189"/>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1FC5F7F-496E-7804-273D-6D38F5EA936C}"/>
              </a:ext>
            </a:extLst>
          </p:cNvPr>
          <p:cNvSpPr/>
          <p:nvPr/>
        </p:nvSpPr>
        <p:spPr>
          <a:xfrm>
            <a:off x="7016483" y="3875189"/>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5FC3C9-E966-D6F8-33CC-47518826288D}"/>
              </a:ext>
            </a:extLst>
          </p:cNvPr>
          <p:cNvSpPr/>
          <p:nvPr/>
        </p:nvSpPr>
        <p:spPr>
          <a:xfrm>
            <a:off x="191402" y="3875189"/>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AF6D57-D7F8-3399-3831-57074A20BC3E}"/>
              </a:ext>
            </a:extLst>
          </p:cNvPr>
          <p:cNvSpPr/>
          <p:nvPr/>
        </p:nvSpPr>
        <p:spPr>
          <a:xfrm rot="5400000">
            <a:off x="419103" y="3614602"/>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77AAC6-2F4B-01B9-EE34-F3ADA6A5E619}"/>
              </a:ext>
            </a:extLst>
          </p:cNvPr>
          <p:cNvSpPr/>
          <p:nvPr/>
        </p:nvSpPr>
        <p:spPr>
          <a:xfrm rot="5400000">
            <a:off x="2073734" y="3578679"/>
            <a:ext cx="569323"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8A9B1D2-5DC9-08F7-D7CA-FDE53A6CA6F8}"/>
              </a:ext>
            </a:extLst>
          </p:cNvPr>
          <p:cNvSpPr/>
          <p:nvPr/>
        </p:nvSpPr>
        <p:spPr>
          <a:xfrm rot="5400000">
            <a:off x="5438774" y="3631052"/>
            <a:ext cx="616978"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0F000BC-2148-2701-31C3-8A433D11CD21}"/>
              </a:ext>
            </a:extLst>
          </p:cNvPr>
          <p:cNvSpPr/>
          <p:nvPr/>
        </p:nvSpPr>
        <p:spPr>
          <a:xfrm rot="5400000">
            <a:off x="7408036" y="3677286"/>
            <a:ext cx="349119"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ADE01F5-1304-563A-45DC-9F41826A72AC}"/>
              </a:ext>
            </a:extLst>
          </p:cNvPr>
          <p:cNvSpPr/>
          <p:nvPr/>
        </p:nvSpPr>
        <p:spPr>
          <a:xfrm rot="5400000">
            <a:off x="3655597" y="3578679"/>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22A373E-D4B4-1912-9DA2-D2BD015C5F97}"/>
              </a:ext>
            </a:extLst>
          </p:cNvPr>
          <p:cNvSpPr/>
          <p:nvPr/>
        </p:nvSpPr>
        <p:spPr>
          <a:xfrm>
            <a:off x="663879"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B2ED9E1-64EB-EBB6-E4E6-184F0322FC3A}"/>
              </a:ext>
            </a:extLst>
          </p:cNvPr>
          <p:cNvSpPr/>
          <p:nvPr/>
        </p:nvSpPr>
        <p:spPr>
          <a:xfrm>
            <a:off x="2318510"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5735157-763D-F38A-175E-903D9CE57FF0}"/>
              </a:ext>
            </a:extLst>
          </p:cNvPr>
          <p:cNvSpPr/>
          <p:nvPr/>
        </p:nvSpPr>
        <p:spPr>
          <a:xfrm>
            <a:off x="390037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67D0170-DF01-BDCB-F99F-23524675C150}"/>
              </a:ext>
            </a:extLst>
          </p:cNvPr>
          <p:cNvSpPr/>
          <p:nvPr/>
        </p:nvSpPr>
        <p:spPr>
          <a:xfrm>
            <a:off x="5707378"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045D925-3A7B-8FF5-1BFE-7AD6E270B1EC}"/>
              </a:ext>
            </a:extLst>
          </p:cNvPr>
          <p:cNvSpPr/>
          <p:nvPr/>
        </p:nvSpPr>
        <p:spPr>
          <a:xfrm>
            <a:off x="754452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ADE819C-0187-E1FD-A8FC-9B7C2B3F204E}"/>
              </a:ext>
            </a:extLst>
          </p:cNvPr>
          <p:cNvSpPr/>
          <p:nvPr/>
        </p:nvSpPr>
        <p:spPr>
          <a:xfrm rot="19444388">
            <a:off x="6820893"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10396DE8-A58A-A8B7-0805-915D9E1BB3D9}"/>
              </a:ext>
            </a:extLst>
          </p:cNvPr>
          <p:cNvSpPr/>
          <p:nvPr/>
        </p:nvSpPr>
        <p:spPr>
          <a:xfrm>
            <a:off x="5360427" y="2563981"/>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BE2E37AD-A61D-7D5E-FA2C-72B5FCC133DA}"/>
              </a:ext>
            </a:extLst>
          </p:cNvPr>
          <p:cNvSpPr/>
          <p:nvPr/>
        </p:nvSpPr>
        <p:spPr>
          <a:xfrm>
            <a:off x="3553422" y="2563981"/>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DF3E602-0333-A658-30B3-9CADA846D48A}"/>
              </a:ext>
            </a:extLst>
          </p:cNvPr>
          <p:cNvSpPr/>
          <p:nvPr/>
        </p:nvSpPr>
        <p:spPr>
          <a:xfrm>
            <a:off x="316928" y="2563981"/>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977C1EB-4C99-57C5-295B-DE1D25B16C83}"/>
              </a:ext>
            </a:extLst>
          </p:cNvPr>
          <p:cNvSpPr/>
          <p:nvPr/>
        </p:nvSpPr>
        <p:spPr>
          <a:xfrm>
            <a:off x="1971559" y="2563981"/>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ntent Placeholder 55">
            <a:extLst>
              <a:ext uri="{FF2B5EF4-FFF2-40B4-BE49-F238E27FC236}">
                <a16:creationId xmlns:a16="http://schemas.microsoft.com/office/drawing/2014/main" id="{35DDC2C1-328E-A53C-97E9-F094C4CB86E6}"/>
              </a:ext>
            </a:extLst>
          </p:cNvPr>
          <p:cNvSpPr txBox="1">
            <a:spLocks/>
          </p:cNvSpPr>
          <p:nvPr/>
        </p:nvSpPr>
        <p:spPr>
          <a:xfrm>
            <a:off x="6705600" y="4498345"/>
            <a:ext cx="1841137"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Announcement of Defense</a:t>
            </a:r>
          </a:p>
          <a:p>
            <a:pPr algn="ctr"/>
            <a:endParaRPr lang="en-US" dirty="0">
              <a:latin typeface="Georgia" panose="02040502050405020303" pitchFamily="18" charset="0"/>
              <a:cs typeface="Aparajita" panose="020B0502040204020203" pitchFamily="18" charset="0"/>
            </a:endParaRPr>
          </a:p>
          <a:p>
            <a:pPr algn="ctr"/>
            <a:r>
              <a:rPr lang="en-US" dirty="0">
                <a:latin typeface="Georgia" panose="02040502050405020303" pitchFamily="18" charset="0"/>
                <a:cs typeface="Aparajita" panose="020B0502040204020203" pitchFamily="18" charset="0"/>
              </a:rPr>
              <a:t>Certification of Thesis</a:t>
            </a:r>
          </a:p>
        </p:txBody>
      </p:sp>
      <p:sp>
        <p:nvSpPr>
          <p:cNvPr id="7172" name="Content Placeholder 55">
            <a:extLst>
              <a:ext uri="{FF2B5EF4-FFF2-40B4-BE49-F238E27FC236}">
                <a16:creationId xmlns:a16="http://schemas.microsoft.com/office/drawing/2014/main" id="{04C9877F-89D3-7B3B-66F6-AB18578DF8A1}"/>
              </a:ext>
            </a:extLst>
          </p:cNvPr>
          <p:cNvSpPr txBox="1">
            <a:spLocks/>
          </p:cNvSpPr>
          <p:nvPr/>
        </p:nvSpPr>
        <p:spPr>
          <a:xfrm>
            <a:off x="5063685" y="4498345"/>
            <a:ext cx="1374049"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Diploma Application</a:t>
            </a:r>
          </a:p>
        </p:txBody>
      </p:sp>
      <p:sp>
        <p:nvSpPr>
          <p:cNvPr id="7178" name="Content Placeholder 55">
            <a:extLst>
              <a:ext uri="{FF2B5EF4-FFF2-40B4-BE49-F238E27FC236}">
                <a16:creationId xmlns:a16="http://schemas.microsoft.com/office/drawing/2014/main" id="{A50B0776-C347-477A-6E2B-68ED832BFF74}"/>
              </a:ext>
            </a:extLst>
          </p:cNvPr>
          <p:cNvSpPr txBox="1">
            <a:spLocks/>
          </p:cNvSpPr>
          <p:nvPr/>
        </p:nvSpPr>
        <p:spPr>
          <a:xfrm>
            <a:off x="3342212" y="4498345"/>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Register for Courses</a:t>
            </a:r>
          </a:p>
        </p:txBody>
      </p:sp>
      <p:sp>
        <p:nvSpPr>
          <p:cNvPr id="7181" name="Content Placeholder 55">
            <a:extLst>
              <a:ext uri="{FF2B5EF4-FFF2-40B4-BE49-F238E27FC236}">
                <a16:creationId xmlns:a16="http://schemas.microsoft.com/office/drawing/2014/main" id="{4DDAD3B6-8FDB-117F-74B8-8BD1076AF80E}"/>
              </a:ext>
            </a:extLst>
          </p:cNvPr>
          <p:cNvSpPr txBox="1">
            <a:spLocks/>
          </p:cNvSpPr>
          <p:nvPr/>
        </p:nvSpPr>
        <p:spPr>
          <a:xfrm>
            <a:off x="1721904" y="4498345"/>
            <a:ext cx="1418515"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Nomination of Committee</a:t>
            </a:r>
          </a:p>
        </p:txBody>
      </p:sp>
      <p:sp>
        <p:nvSpPr>
          <p:cNvPr id="7182" name="Content Placeholder 49">
            <a:extLst>
              <a:ext uri="{FF2B5EF4-FFF2-40B4-BE49-F238E27FC236}">
                <a16:creationId xmlns:a16="http://schemas.microsoft.com/office/drawing/2014/main" id="{1166ED79-6255-0FD2-472D-F2D565420F73}"/>
              </a:ext>
            </a:extLst>
          </p:cNvPr>
          <p:cNvSpPr txBox="1">
            <a:spLocks/>
          </p:cNvSpPr>
          <p:nvPr/>
        </p:nvSpPr>
        <p:spPr>
          <a:xfrm>
            <a:off x="1473595" y="4188740"/>
            <a:ext cx="1865848"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2-6MO Prior</a:t>
            </a:r>
          </a:p>
        </p:txBody>
      </p:sp>
      <p:sp>
        <p:nvSpPr>
          <p:cNvPr id="7183" name="Content Placeholder 55">
            <a:extLst>
              <a:ext uri="{FF2B5EF4-FFF2-40B4-BE49-F238E27FC236}">
                <a16:creationId xmlns:a16="http://schemas.microsoft.com/office/drawing/2014/main" id="{48527409-448C-9996-1275-21228548002D}"/>
              </a:ext>
            </a:extLst>
          </p:cNvPr>
          <p:cNvSpPr txBox="1">
            <a:spLocks/>
          </p:cNvSpPr>
          <p:nvPr/>
        </p:nvSpPr>
        <p:spPr>
          <a:xfrm>
            <a:off x="14763" y="4498345"/>
            <a:ext cx="1423722"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Admission to Candidacy</a:t>
            </a:r>
          </a:p>
        </p:txBody>
      </p:sp>
      <p:sp>
        <p:nvSpPr>
          <p:cNvPr id="7184" name="Content Placeholder 49">
            <a:extLst>
              <a:ext uri="{FF2B5EF4-FFF2-40B4-BE49-F238E27FC236}">
                <a16:creationId xmlns:a16="http://schemas.microsoft.com/office/drawing/2014/main" id="{1F14F5F6-C8A2-4361-9F55-7FBE6DC18216}"/>
              </a:ext>
            </a:extLst>
          </p:cNvPr>
          <p:cNvSpPr txBox="1">
            <a:spLocks/>
          </p:cNvSpPr>
          <p:nvPr/>
        </p:nvSpPr>
        <p:spPr>
          <a:xfrm>
            <a:off x="81246" y="4188740"/>
            <a:ext cx="1275782"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1Y Prior</a:t>
            </a:r>
          </a:p>
        </p:txBody>
      </p:sp>
      <p:sp>
        <p:nvSpPr>
          <p:cNvPr id="7231" name="Rectangle 7230">
            <a:extLst>
              <a:ext uri="{FF2B5EF4-FFF2-40B4-BE49-F238E27FC236}">
                <a16:creationId xmlns:a16="http://schemas.microsoft.com/office/drawing/2014/main" id="{F7183F12-235D-5D8C-BB9E-61F6A7CFF979}"/>
              </a:ext>
            </a:extLst>
          </p:cNvPr>
          <p:cNvSpPr/>
          <p:nvPr/>
        </p:nvSpPr>
        <p:spPr>
          <a:xfrm rot="3844939">
            <a:off x="7344134" y="3397863"/>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2" name="Rectangle 7231">
            <a:extLst>
              <a:ext uri="{FF2B5EF4-FFF2-40B4-BE49-F238E27FC236}">
                <a16:creationId xmlns:a16="http://schemas.microsoft.com/office/drawing/2014/main" id="{1C2E7F50-4F2C-EBD7-14A2-E90B82DAB024}"/>
              </a:ext>
            </a:extLst>
          </p:cNvPr>
          <p:cNvSpPr/>
          <p:nvPr/>
        </p:nvSpPr>
        <p:spPr>
          <a:xfrm rot="6986243">
            <a:off x="7467355" y="3365738"/>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3" name="Oval 7232">
            <a:extLst>
              <a:ext uri="{FF2B5EF4-FFF2-40B4-BE49-F238E27FC236}">
                <a16:creationId xmlns:a16="http://schemas.microsoft.com/office/drawing/2014/main" id="{88F7BEA7-BE29-5B2C-F40A-8E0EC1D9576B}"/>
              </a:ext>
            </a:extLst>
          </p:cNvPr>
          <p:cNvSpPr/>
          <p:nvPr/>
        </p:nvSpPr>
        <p:spPr>
          <a:xfrm rot="19444388">
            <a:off x="7602895"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34" name="Picture 2">
            <a:extLst>
              <a:ext uri="{FF2B5EF4-FFF2-40B4-BE49-F238E27FC236}">
                <a16:creationId xmlns:a16="http://schemas.microsoft.com/office/drawing/2014/main" id="{755466AA-9957-E088-E8AA-91BAAA0249D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55" t="9741" r="28638" b="4894"/>
          <a:stretch/>
        </p:blipFill>
        <p:spPr bwMode="auto">
          <a:xfrm>
            <a:off x="2148979" y="2679517"/>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238" name="Picture 7237">
            <a:extLst>
              <a:ext uri="{FF2B5EF4-FFF2-40B4-BE49-F238E27FC236}">
                <a16:creationId xmlns:a16="http://schemas.microsoft.com/office/drawing/2014/main" id="{2C1F832A-A126-4405-1898-029D81E1CBED}"/>
              </a:ext>
            </a:extLst>
          </p:cNvPr>
          <p:cNvPicPr>
            <a:picLocks noChangeAspect="1"/>
          </p:cNvPicPr>
          <p:nvPr/>
        </p:nvPicPr>
        <p:blipFill>
          <a:blip r:embed="rId5"/>
          <a:stretch>
            <a:fillRect/>
          </a:stretch>
        </p:blipFill>
        <p:spPr>
          <a:xfrm>
            <a:off x="2345206" y="7772400"/>
            <a:ext cx="5881687" cy="4411265"/>
          </a:xfrm>
          <a:prstGeom prst="rect">
            <a:avLst/>
          </a:prstGeom>
        </p:spPr>
      </p:pic>
      <p:sp>
        <p:nvSpPr>
          <p:cNvPr id="7239" name="Content Placeholder 49">
            <a:extLst>
              <a:ext uri="{FF2B5EF4-FFF2-40B4-BE49-F238E27FC236}">
                <a16:creationId xmlns:a16="http://schemas.microsoft.com/office/drawing/2014/main" id="{F0D49E85-19EE-1DFD-EA80-B8CB5546B33E}"/>
              </a:ext>
            </a:extLst>
          </p:cNvPr>
          <p:cNvSpPr txBox="1">
            <a:spLocks/>
          </p:cNvSpPr>
          <p:nvPr/>
        </p:nvSpPr>
        <p:spPr>
          <a:xfrm>
            <a:off x="3156115"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6MO Prior</a:t>
            </a:r>
          </a:p>
        </p:txBody>
      </p:sp>
      <p:pic>
        <p:nvPicPr>
          <p:cNvPr id="7242" name="Picture 7241">
            <a:extLst>
              <a:ext uri="{FF2B5EF4-FFF2-40B4-BE49-F238E27FC236}">
                <a16:creationId xmlns:a16="http://schemas.microsoft.com/office/drawing/2014/main" id="{BCD49116-16E5-FFB3-7C41-FBD34716FA4F}"/>
              </a:ext>
            </a:extLst>
          </p:cNvPr>
          <p:cNvPicPr>
            <a:picLocks noChangeAspect="1"/>
          </p:cNvPicPr>
          <p:nvPr/>
        </p:nvPicPr>
        <p:blipFill rotWithShape="1">
          <a:blip r:embed="rId6"/>
          <a:srcRect l="29145" t="18079" r="39155" b="10000"/>
          <a:stretch/>
        </p:blipFill>
        <p:spPr>
          <a:xfrm>
            <a:off x="511718" y="2739412"/>
            <a:ext cx="384092" cy="490690"/>
          </a:xfrm>
          <a:prstGeom prst="rect">
            <a:avLst/>
          </a:prstGeom>
          <a:ln>
            <a:solidFill>
              <a:srgbClr val="D8F3DC"/>
            </a:solidFill>
          </a:ln>
        </p:spPr>
      </p:pic>
      <p:pic>
        <p:nvPicPr>
          <p:cNvPr id="7243" name="Picture 7242">
            <a:extLst>
              <a:ext uri="{FF2B5EF4-FFF2-40B4-BE49-F238E27FC236}">
                <a16:creationId xmlns:a16="http://schemas.microsoft.com/office/drawing/2014/main" id="{CE1C0C1F-E104-08E2-95CD-5C9B867FC29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7849" t="7113" r="9059" b="14834"/>
          <a:stretch/>
        </p:blipFill>
        <p:spPr>
          <a:xfrm>
            <a:off x="3623682" y="2644102"/>
            <a:ext cx="614054" cy="621197"/>
          </a:xfrm>
          <a:prstGeom prst="rect">
            <a:avLst/>
          </a:prstGeom>
        </p:spPr>
      </p:pic>
      <p:pic>
        <p:nvPicPr>
          <p:cNvPr id="2" name="Picture 1">
            <a:extLst>
              <a:ext uri="{FF2B5EF4-FFF2-40B4-BE49-F238E27FC236}">
                <a16:creationId xmlns:a16="http://schemas.microsoft.com/office/drawing/2014/main" id="{A7C2D51A-387F-7C4E-142D-453B5FB0276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5406813" y="2699005"/>
            <a:ext cx="680900" cy="511393"/>
          </a:xfrm>
          <a:prstGeom prst="rect">
            <a:avLst/>
          </a:prstGeom>
        </p:spPr>
      </p:pic>
      <p:pic>
        <p:nvPicPr>
          <p:cNvPr id="3" name="Picture 2">
            <a:extLst>
              <a:ext uri="{FF2B5EF4-FFF2-40B4-BE49-F238E27FC236}">
                <a16:creationId xmlns:a16="http://schemas.microsoft.com/office/drawing/2014/main" id="{6D7C067E-6083-628C-8BC9-0335DD59EB07}"/>
              </a:ext>
            </a:extLst>
          </p:cNvPr>
          <p:cNvPicPr>
            <a:picLocks noChangeAspect="1"/>
          </p:cNvPicPr>
          <p:nvPr/>
        </p:nvPicPr>
        <p:blipFill>
          <a:blip r:embed="rId11">
            <a:alphaModFix amt="35000"/>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5317294" y="2523721"/>
            <a:ext cx="859938" cy="927062"/>
          </a:xfrm>
          <a:prstGeom prst="rect">
            <a:avLst/>
          </a:prstGeom>
        </p:spPr>
      </p:pic>
      <p:sp>
        <p:nvSpPr>
          <p:cNvPr id="6" name="Oval 5">
            <a:extLst>
              <a:ext uri="{FF2B5EF4-FFF2-40B4-BE49-F238E27FC236}">
                <a16:creationId xmlns:a16="http://schemas.microsoft.com/office/drawing/2014/main" id="{BDD1CE74-E246-F434-AFB9-70D52091B05C}"/>
              </a:ext>
            </a:extLst>
          </p:cNvPr>
          <p:cNvSpPr/>
          <p:nvPr/>
        </p:nvSpPr>
        <p:spPr>
          <a:xfrm>
            <a:off x="6865525" y="2651871"/>
            <a:ext cx="673816" cy="6539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A48B19-A7DF-6565-9324-3DD67070272D}"/>
              </a:ext>
            </a:extLst>
          </p:cNvPr>
          <p:cNvPicPr>
            <a:picLocks noChangeAspect="1"/>
          </p:cNvPicPr>
          <p:nvPr/>
        </p:nvPicPr>
        <p:blipFill rotWithShape="1">
          <a:blip r:embed="rId13"/>
          <a:srcRect l="12669" t="6411" r="6793"/>
          <a:stretch/>
        </p:blipFill>
        <p:spPr>
          <a:xfrm>
            <a:off x="7012457" y="2743200"/>
            <a:ext cx="417508" cy="384638"/>
          </a:xfrm>
          <a:prstGeom prst="rect">
            <a:avLst/>
          </a:prstGeom>
        </p:spPr>
      </p:pic>
      <p:pic>
        <p:nvPicPr>
          <p:cNvPr id="1028" name="Picture 4" descr="Calgary Marketing Industry Association Sponsorship">
            <a:extLst>
              <a:ext uri="{FF2B5EF4-FFF2-40B4-BE49-F238E27FC236}">
                <a16:creationId xmlns:a16="http://schemas.microsoft.com/office/drawing/2014/main" id="{34331425-3399-16E6-8F1E-5923D303863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9918291">
            <a:off x="6991381" y="2937529"/>
            <a:ext cx="253711" cy="3008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BC2C79CE-325A-108D-0308-3A9B23A2E11A}"/>
              </a:ext>
            </a:extLst>
          </p:cNvPr>
          <p:cNvPicPr>
            <a:picLocks noChangeAspect="1"/>
          </p:cNvPicPr>
          <p:nvPr/>
        </p:nvPicPr>
        <p:blipFill rotWithShape="1">
          <a:blip r:embed="rId15"/>
          <a:srcRect l="29629" t="19051" r="40833" b="20369"/>
          <a:stretch/>
        </p:blipFill>
        <p:spPr>
          <a:xfrm>
            <a:off x="7762655" y="2715226"/>
            <a:ext cx="438584" cy="488214"/>
          </a:xfrm>
          <a:prstGeom prst="rect">
            <a:avLst/>
          </a:prstGeom>
          <a:ln w="12700" cap="sq">
            <a:solidFill>
              <a:srgbClr val="52B788"/>
            </a:solidFill>
            <a:prstDash val="solid"/>
            <a:miter lim="800000"/>
          </a:ln>
          <a:effectLst>
            <a:outerShdw blurRad="50800" dist="38100" dir="2700000" algn="tl" rotWithShape="0">
              <a:srgbClr val="000000">
                <a:alpha val="43000"/>
              </a:srgbClr>
            </a:outerShdw>
          </a:effectLst>
        </p:spPr>
      </p:pic>
      <p:sp>
        <p:nvSpPr>
          <p:cNvPr id="29" name="Content Placeholder 49">
            <a:extLst>
              <a:ext uri="{FF2B5EF4-FFF2-40B4-BE49-F238E27FC236}">
                <a16:creationId xmlns:a16="http://schemas.microsoft.com/office/drawing/2014/main" id="{822DF0C3-90CF-9A10-3D39-9F12A9FAA548}"/>
              </a:ext>
            </a:extLst>
          </p:cNvPr>
          <p:cNvSpPr txBox="1">
            <a:spLocks/>
          </p:cNvSpPr>
          <p:nvPr/>
        </p:nvSpPr>
        <p:spPr>
          <a:xfrm>
            <a:off x="4899583" y="4188740"/>
            <a:ext cx="1695359"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Sept</a:t>
            </a:r>
            <a:r>
              <a:rPr lang="en-US" sz="2000" b="0" dirty="0"/>
              <a:t> </a:t>
            </a:r>
            <a:r>
              <a:rPr lang="en-US" sz="2200" dirty="0"/>
              <a:t>19</a:t>
            </a:r>
          </a:p>
        </p:txBody>
      </p:sp>
      <p:sp>
        <p:nvSpPr>
          <p:cNvPr id="7168" name="Content Placeholder 49">
            <a:extLst>
              <a:ext uri="{FF2B5EF4-FFF2-40B4-BE49-F238E27FC236}">
                <a16:creationId xmlns:a16="http://schemas.microsoft.com/office/drawing/2014/main" id="{0340D5C7-A990-FC3F-B79C-2B8DE37E2F86}"/>
              </a:ext>
            </a:extLst>
          </p:cNvPr>
          <p:cNvSpPr txBox="1">
            <a:spLocks/>
          </p:cNvSpPr>
          <p:nvPr/>
        </p:nvSpPr>
        <p:spPr>
          <a:xfrm>
            <a:off x="6795836"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2WK Prior</a:t>
            </a:r>
          </a:p>
        </p:txBody>
      </p:sp>
      <p:sp>
        <p:nvSpPr>
          <p:cNvPr id="31" name="Arrow: Right 30">
            <a:extLst>
              <a:ext uri="{FF2B5EF4-FFF2-40B4-BE49-F238E27FC236}">
                <a16:creationId xmlns:a16="http://schemas.microsoft.com/office/drawing/2014/main" id="{DFC1F504-256E-5690-D841-B11FF2553F13}"/>
              </a:ext>
            </a:extLst>
          </p:cNvPr>
          <p:cNvSpPr/>
          <p:nvPr/>
        </p:nvSpPr>
        <p:spPr>
          <a:xfrm>
            <a:off x="152400" y="4058990"/>
            <a:ext cx="8909759" cy="132010"/>
          </a:xfrm>
          <a:prstGeom prst="rightArrow">
            <a:avLst/>
          </a:prstGeom>
          <a:gradFill flip="none" rotWithShape="1">
            <a:gsLst>
              <a:gs pos="0">
                <a:srgbClr val="D8F3DC">
                  <a:alpha val="54000"/>
                </a:srgbClr>
              </a:gs>
              <a:gs pos="23000">
                <a:srgbClr val="B7E4C7"/>
              </a:gs>
              <a:gs pos="44000">
                <a:srgbClr val="74C69D"/>
              </a:gs>
              <a:gs pos="72000">
                <a:srgbClr val="52B788"/>
              </a:gs>
              <a:gs pos="100000">
                <a:srgbClr val="52B78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58400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B660D00-6BC7-397B-743A-AB7E723E08AA}"/>
              </a:ext>
            </a:extLst>
          </p:cNvPr>
          <p:cNvSpPr/>
          <p:nvPr/>
        </p:nvSpPr>
        <p:spPr>
          <a:xfrm>
            <a:off x="3714832" y="2568183"/>
            <a:ext cx="1799773" cy="177165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p:cNvSpPr>
            <a:spLocks noGrp="1"/>
          </p:cNvSpPr>
          <p:nvPr>
            <p:ph type="title"/>
          </p:nvPr>
        </p:nvSpPr>
        <p:spPr>
          <a:xfrm>
            <a:off x="722313" y="1051055"/>
            <a:ext cx="5983287" cy="653920"/>
          </a:xfrm>
        </p:spPr>
        <p:txBody>
          <a:bodyPr/>
          <a:lstStyle/>
          <a:p>
            <a:pPr eaLnBrk="1" hangingPunct="1"/>
            <a:r>
              <a:rPr lang="en-US" dirty="0"/>
              <a:t>Application for Diploma</a:t>
            </a:r>
          </a:p>
        </p:txBody>
      </p:sp>
      <p:sp>
        <p:nvSpPr>
          <p:cNvPr id="7" name="Rectangle 6">
            <a:extLst>
              <a:ext uri="{FF2B5EF4-FFF2-40B4-BE49-F238E27FC236}">
                <a16:creationId xmlns:a16="http://schemas.microsoft.com/office/drawing/2014/main" id="{A1F77DF9-8DAD-FADD-195F-DD3E96359B5C}"/>
              </a:ext>
            </a:extLst>
          </p:cNvPr>
          <p:cNvSpPr/>
          <p:nvPr/>
        </p:nvSpPr>
        <p:spPr>
          <a:xfrm>
            <a:off x="-2254560" y="3694879"/>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E25A731-B4C4-707A-758A-793024121C03}"/>
              </a:ext>
            </a:extLst>
          </p:cNvPr>
          <p:cNvSpPr/>
          <p:nvPr/>
        </p:nvSpPr>
        <p:spPr>
          <a:xfrm>
            <a:off x="3911141" y="8313822"/>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58CEF23-FCC1-CB30-515C-CE96552C810F}"/>
              </a:ext>
            </a:extLst>
          </p:cNvPr>
          <p:cNvSpPr/>
          <p:nvPr/>
        </p:nvSpPr>
        <p:spPr>
          <a:xfrm>
            <a:off x="-1111560" y="3694879"/>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1FC5F7F-496E-7804-273D-6D38F5EA936C}"/>
              </a:ext>
            </a:extLst>
          </p:cNvPr>
          <p:cNvSpPr/>
          <p:nvPr/>
        </p:nvSpPr>
        <p:spPr>
          <a:xfrm>
            <a:off x="9390305" y="3714975"/>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5FC3C9-E966-D6F8-33CC-47518826288D}"/>
              </a:ext>
            </a:extLst>
          </p:cNvPr>
          <p:cNvSpPr/>
          <p:nvPr/>
        </p:nvSpPr>
        <p:spPr>
          <a:xfrm>
            <a:off x="-3370623" y="3694879"/>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AF6D57-D7F8-3399-3831-57074A20BC3E}"/>
              </a:ext>
            </a:extLst>
          </p:cNvPr>
          <p:cNvSpPr/>
          <p:nvPr/>
        </p:nvSpPr>
        <p:spPr>
          <a:xfrm rot="5400000">
            <a:off x="-3124926" y="3416191"/>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77AAC6-2F4B-01B9-EE34-F3ADA6A5E619}"/>
              </a:ext>
            </a:extLst>
          </p:cNvPr>
          <p:cNvSpPr/>
          <p:nvPr/>
        </p:nvSpPr>
        <p:spPr>
          <a:xfrm rot="5400000">
            <a:off x="-2008863" y="3380268"/>
            <a:ext cx="569323"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8A9B1D2-5DC9-08F7-D7CA-FDE53A6CA6F8}"/>
              </a:ext>
            </a:extLst>
          </p:cNvPr>
          <p:cNvSpPr/>
          <p:nvPr/>
        </p:nvSpPr>
        <p:spPr>
          <a:xfrm rot="5400000">
            <a:off x="4156838" y="7999211"/>
            <a:ext cx="569323"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0F000BC-2148-2701-31C3-8A433D11CD21}"/>
              </a:ext>
            </a:extLst>
          </p:cNvPr>
          <p:cNvSpPr/>
          <p:nvPr/>
        </p:nvSpPr>
        <p:spPr>
          <a:xfrm rot="5400000">
            <a:off x="9755222" y="3491947"/>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ADE01F5-1304-563A-45DC-9F41826A72AC}"/>
              </a:ext>
            </a:extLst>
          </p:cNvPr>
          <p:cNvSpPr/>
          <p:nvPr/>
        </p:nvSpPr>
        <p:spPr>
          <a:xfrm rot="5400000">
            <a:off x="-865863" y="3380268"/>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22A373E-D4B4-1912-9DA2-D2BD015C5F97}"/>
              </a:ext>
            </a:extLst>
          </p:cNvPr>
          <p:cNvSpPr/>
          <p:nvPr/>
        </p:nvSpPr>
        <p:spPr>
          <a:xfrm>
            <a:off x="-2870243" y="378453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B2ED9E1-64EB-EBB6-E4E6-184F0322FC3A}"/>
              </a:ext>
            </a:extLst>
          </p:cNvPr>
          <p:cNvSpPr/>
          <p:nvPr/>
        </p:nvSpPr>
        <p:spPr>
          <a:xfrm>
            <a:off x="-1764087" y="378453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5735157-763D-F38A-175E-903D9CE57FF0}"/>
              </a:ext>
            </a:extLst>
          </p:cNvPr>
          <p:cNvSpPr/>
          <p:nvPr/>
        </p:nvSpPr>
        <p:spPr>
          <a:xfrm>
            <a:off x="-621087" y="378453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67D0170-DF01-BDCB-F99F-23524675C150}"/>
              </a:ext>
            </a:extLst>
          </p:cNvPr>
          <p:cNvSpPr/>
          <p:nvPr/>
        </p:nvSpPr>
        <p:spPr>
          <a:xfrm>
            <a:off x="4376673" y="3982950"/>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045D925-3A7B-8FF5-1BFE-7AD6E270B1EC}"/>
              </a:ext>
            </a:extLst>
          </p:cNvPr>
          <p:cNvSpPr/>
          <p:nvPr/>
        </p:nvSpPr>
        <p:spPr>
          <a:xfrm>
            <a:off x="9882872" y="3804635"/>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ADE819C-0187-E1FD-A8FC-9B7C2B3F204E}"/>
              </a:ext>
            </a:extLst>
          </p:cNvPr>
          <p:cNvSpPr/>
          <p:nvPr/>
        </p:nvSpPr>
        <p:spPr>
          <a:xfrm rot="19444388">
            <a:off x="9161054" y="2412033"/>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10396DE8-A58A-A8B7-0805-915D9E1BB3D9}"/>
              </a:ext>
            </a:extLst>
          </p:cNvPr>
          <p:cNvSpPr/>
          <p:nvPr/>
        </p:nvSpPr>
        <p:spPr>
          <a:xfrm>
            <a:off x="3888430" y="6948590"/>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BE2E37AD-A61D-7D5E-FA2C-72B5FCC133DA}"/>
              </a:ext>
            </a:extLst>
          </p:cNvPr>
          <p:cNvSpPr/>
          <p:nvPr/>
        </p:nvSpPr>
        <p:spPr>
          <a:xfrm>
            <a:off x="-968038" y="2365570"/>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DF3E602-0333-A658-30B3-9CADA846D48A}"/>
              </a:ext>
            </a:extLst>
          </p:cNvPr>
          <p:cNvSpPr/>
          <p:nvPr/>
        </p:nvSpPr>
        <p:spPr>
          <a:xfrm>
            <a:off x="-3227101" y="2365570"/>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977C1EB-4C99-57C5-295B-DE1D25B16C83}"/>
              </a:ext>
            </a:extLst>
          </p:cNvPr>
          <p:cNvSpPr/>
          <p:nvPr/>
        </p:nvSpPr>
        <p:spPr>
          <a:xfrm>
            <a:off x="-2111038" y="2365570"/>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ntent Placeholder 55">
            <a:extLst>
              <a:ext uri="{FF2B5EF4-FFF2-40B4-BE49-F238E27FC236}">
                <a16:creationId xmlns:a16="http://schemas.microsoft.com/office/drawing/2014/main" id="{35DDC2C1-328E-A53C-97E9-F094C4CB86E6}"/>
              </a:ext>
            </a:extLst>
          </p:cNvPr>
          <p:cNvSpPr txBox="1">
            <a:spLocks/>
          </p:cNvSpPr>
          <p:nvPr/>
        </p:nvSpPr>
        <p:spPr>
          <a:xfrm>
            <a:off x="9396658" y="4339838"/>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dirty="0"/>
              <a:t>Announcement of Defense</a:t>
            </a:r>
          </a:p>
          <a:p>
            <a:endParaRPr lang="en-US" sz="1200" dirty="0"/>
          </a:p>
          <a:p>
            <a:r>
              <a:rPr lang="en-US" sz="1200" dirty="0"/>
              <a:t>Certification of Thesis</a:t>
            </a:r>
          </a:p>
        </p:txBody>
      </p:sp>
      <p:sp>
        <p:nvSpPr>
          <p:cNvPr id="31" name="Content Placeholder 49">
            <a:extLst>
              <a:ext uri="{FF2B5EF4-FFF2-40B4-BE49-F238E27FC236}">
                <a16:creationId xmlns:a16="http://schemas.microsoft.com/office/drawing/2014/main" id="{91280AE4-9D57-2832-C4F4-E7F0952278D0}"/>
              </a:ext>
            </a:extLst>
          </p:cNvPr>
          <p:cNvSpPr txBox="1">
            <a:spLocks/>
          </p:cNvSpPr>
          <p:nvPr/>
        </p:nvSpPr>
        <p:spPr>
          <a:xfrm>
            <a:off x="9404240" y="4012686"/>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dirty="0"/>
              <a:t>2WK Prior</a:t>
            </a:r>
          </a:p>
        </p:txBody>
      </p:sp>
      <p:sp>
        <p:nvSpPr>
          <p:cNvPr id="7172" name="Content Placeholder 55">
            <a:extLst>
              <a:ext uri="{FF2B5EF4-FFF2-40B4-BE49-F238E27FC236}">
                <a16:creationId xmlns:a16="http://schemas.microsoft.com/office/drawing/2014/main" id="{04C9877F-89D3-7B3B-66F6-AB18578DF8A1}"/>
              </a:ext>
            </a:extLst>
          </p:cNvPr>
          <p:cNvSpPr txBox="1">
            <a:spLocks/>
          </p:cNvSpPr>
          <p:nvPr/>
        </p:nvSpPr>
        <p:spPr>
          <a:xfrm>
            <a:off x="2308871" y="4968140"/>
            <a:ext cx="4652265"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latin typeface="Georgia" panose="02040502050405020303" pitchFamily="18" charset="0"/>
              </a:rPr>
              <a:t>Complete Diploma Application in SURFs </a:t>
            </a:r>
          </a:p>
          <a:p>
            <a:endParaRPr lang="en-US" dirty="0">
              <a:latin typeface="Georgia" panose="02040502050405020303" pitchFamily="18" charset="0"/>
            </a:endParaRPr>
          </a:p>
        </p:txBody>
      </p:sp>
      <p:sp>
        <p:nvSpPr>
          <p:cNvPr id="7173" name="Content Placeholder 49">
            <a:extLst>
              <a:ext uri="{FF2B5EF4-FFF2-40B4-BE49-F238E27FC236}">
                <a16:creationId xmlns:a16="http://schemas.microsoft.com/office/drawing/2014/main" id="{6F2CFF7B-4426-499A-B8B2-3D6E34A7BA41}"/>
              </a:ext>
            </a:extLst>
          </p:cNvPr>
          <p:cNvSpPr txBox="1">
            <a:spLocks/>
          </p:cNvSpPr>
          <p:nvPr/>
        </p:nvSpPr>
        <p:spPr>
          <a:xfrm>
            <a:off x="257826" y="6018389"/>
            <a:ext cx="2057400" cy="458611"/>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February 3</a:t>
            </a:r>
          </a:p>
        </p:txBody>
      </p:sp>
      <p:sp>
        <p:nvSpPr>
          <p:cNvPr id="7178" name="Content Placeholder 55">
            <a:extLst>
              <a:ext uri="{FF2B5EF4-FFF2-40B4-BE49-F238E27FC236}">
                <a16:creationId xmlns:a16="http://schemas.microsoft.com/office/drawing/2014/main" id="{A50B0776-C347-477A-6E2B-68ED832BFF74}"/>
              </a:ext>
            </a:extLst>
          </p:cNvPr>
          <p:cNvSpPr txBox="1">
            <a:spLocks/>
          </p:cNvSpPr>
          <p:nvPr/>
        </p:nvSpPr>
        <p:spPr>
          <a:xfrm>
            <a:off x="-1105207" y="4319742"/>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dirty="0"/>
              <a:t>Register for Courses</a:t>
            </a:r>
          </a:p>
        </p:txBody>
      </p:sp>
      <p:sp>
        <p:nvSpPr>
          <p:cNvPr id="7181" name="Content Placeholder 55">
            <a:extLst>
              <a:ext uri="{FF2B5EF4-FFF2-40B4-BE49-F238E27FC236}">
                <a16:creationId xmlns:a16="http://schemas.microsoft.com/office/drawing/2014/main" id="{4DDAD3B6-8FDB-117F-74B8-8BD1076AF80E}"/>
              </a:ext>
            </a:extLst>
          </p:cNvPr>
          <p:cNvSpPr txBox="1">
            <a:spLocks/>
          </p:cNvSpPr>
          <p:nvPr/>
        </p:nvSpPr>
        <p:spPr>
          <a:xfrm>
            <a:off x="-2248207" y="4327672"/>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dirty="0"/>
              <a:t>Nomination of Committee</a:t>
            </a:r>
          </a:p>
        </p:txBody>
      </p:sp>
      <p:sp>
        <p:nvSpPr>
          <p:cNvPr id="7182" name="Content Placeholder 49">
            <a:extLst>
              <a:ext uri="{FF2B5EF4-FFF2-40B4-BE49-F238E27FC236}">
                <a16:creationId xmlns:a16="http://schemas.microsoft.com/office/drawing/2014/main" id="{1166ED79-6255-0FD2-472D-F2D565420F73}"/>
              </a:ext>
            </a:extLst>
          </p:cNvPr>
          <p:cNvSpPr txBox="1">
            <a:spLocks/>
          </p:cNvSpPr>
          <p:nvPr/>
        </p:nvSpPr>
        <p:spPr>
          <a:xfrm>
            <a:off x="-2254560" y="3992590"/>
            <a:ext cx="1149353"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dirty="0"/>
              <a:t>2-6 MO Prior</a:t>
            </a:r>
          </a:p>
        </p:txBody>
      </p:sp>
      <p:sp>
        <p:nvSpPr>
          <p:cNvPr id="7183" name="Content Placeholder 55">
            <a:extLst>
              <a:ext uri="{FF2B5EF4-FFF2-40B4-BE49-F238E27FC236}">
                <a16:creationId xmlns:a16="http://schemas.microsoft.com/office/drawing/2014/main" id="{48527409-448C-9996-1275-21228548002D}"/>
              </a:ext>
            </a:extLst>
          </p:cNvPr>
          <p:cNvSpPr txBox="1">
            <a:spLocks/>
          </p:cNvSpPr>
          <p:nvPr/>
        </p:nvSpPr>
        <p:spPr>
          <a:xfrm>
            <a:off x="-3364270" y="4308865"/>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dirty="0"/>
              <a:t>Admission to Candidacy</a:t>
            </a:r>
          </a:p>
        </p:txBody>
      </p:sp>
      <p:sp>
        <p:nvSpPr>
          <p:cNvPr id="7184" name="Content Placeholder 49">
            <a:extLst>
              <a:ext uri="{FF2B5EF4-FFF2-40B4-BE49-F238E27FC236}">
                <a16:creationId xmlns:a16="http://schemas.microsoft.com/office/drawing/2014/main" id="{1F14F5F6-C8A2-4361-9F55-7FBE6DC18216}"/>
              </a:ext>
            </a:extLst>
          </p:cNvPr>
          <p:cNvSpPr txBox="1">
            <a:spLocks/>
          </p:cNvSpPr>
          <p:nvPr/>
        </p:nvSpPr>
        <p:spPr>
          <a:xfrm>
            <a:off x="-3356688" y="3992590"/>
            <a:ext cx="1032847"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dirty="0"/>
              <a:t>1Y Prior</a:t>
            </a:r>
          </a:p>
        </p:txBody>
      </p:sp>
      <p:sp>
        <p:nvSpPr>
          <p:cNvPr id="7231" name="Rectangle 7230">
            <a:extLst>
              <a:ext uri="{FF2B5EF4-FFF2-40B4-BE49-F238E27FC236}">
                <a16:creationId xmlns:a16="http://schemas.microsoft.com/office/drawing/2014/main" id="{F7183F12-235D-5D8C-BB9E-61F6A7CFF979}"/>
              </a:ext>
            </a:extLst>
          </p:cNvPr>
          <p:cNvSpPr/>
          <p:nvPr/>
        </p:nvSpPr>
        <p:spPr>
          <a:xfrm rot="3844939">
            <a:off x="9684295" y="3219548"/>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2" name="Rectangle 7231">
            <a:extLst>
              <a:ext uri="{FF2B5EF4-FFF2-40B4-BE49-F238E27FC236}">
                <a16:creationId xmlns:a16="http://schemas.microsoft.com/office/drawing/2014/main" id="{1C2E7F50-4F2C-EBD7-14A2-E90B82DAB024}"/>
              </a:ext>
            </a:extLst>
          </p:cNvPr>
          <p:cNvSpPr/>
          <p:nvPr/>
        </p:nvSpPr>
        <p:spPr>
          <a:xfrm rot="6986243">
            <a:off x="9807516" y="3187423"/>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3" name="Oval 7232">
            <a:extLst>
              <a:ext uri="{FF2B5EF4-FFF2-40B4-BE49-F238E27FC236}">
                <a16:creationId xmlns:a16="http://schemas.microsoft.com/office/drawing/2014/main" id="{88F7BEA7-BE29-5B2C-F40A-8E0EC1D9576B}"/>
              </a:ext>
            </a:extLst>
          </p:cNvPr>
          <p:cNvSpPr/>
          <p:nvPr/>
        </p:nvSpPr>
        <p:spPr>
          <a:xfrm rot="19444388">
            <a:off x="9943056" y="2412033"/>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34" name="Picture 2">
            <a:extLst>
              <a:ext uri="{FF2B5EF4-FFF2-40B4-BE49-F238E27FC236}">
                <a16:creationId xmlns:a16="http://schemas.microsoft.com/office/drawing/2014/main" id="{755466AA-9957-E088-E8AA-91BAAA0249D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55" t="9741" r="28638" b="4894"/>
          <a:stretch/>
        </p:blipFill>
        <p:spPr bwMode="auto">
          <a:xfrm>
            <a:off x="-1933618" y="2481106"/>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238" name="Picture 7237">
            <a:extLst>
              <a:ext uri="{FF2B5EF4-FFF2-40B4-BE49-F238E27FC236}">
                <a16:creationId xmlns:a16="http://schemas.microsoft.com/office/drawing/2014/main" id="{2C1F832A-A126-4405-1898-029D81E1CBED}"/>
              </a:ext>
            </a:extLst>
          </p:cNvPr>
          <p:cNvPicPr>
            <a:picLocks noChangeAspect="1"/>
          </p:cNvPicPr>
          <p:nvPr/>
        </p:nvPicPr>
        <p:blipFill>
          <a:blip r:embed="rId4"/>
          <a:stretch>
            <a:fillRect/>
          </a:stretch>
        </p:blipFill>
        <p:spPr>
          <a:xfrm>
            <a:off x="2345206" y="7696200"/>
            <a:ext cx="5983287" cy="4487465"/>
          </a:xfrm>
          <a:prstGeom prst="rect">
            <a:avLst/>
          </a:prstGeom>
        </p:spPr>
      </p:pic>
      <p:sp>
        <p:nvSpPr>
          <p:cNvPr id="7239" name="Content Placeholder 49">
            <a:extLst>
              <a:ext uri="{FF2B5EF4-FFF2-40B4-BE49-F238E27FC236}">
                <a16:creationId xmlns:a16="http://schemas.microsoft.com/office/drawing/2014/main" id="{F0D49E85-19EE-1DFD-EA80-B8CB5546B33E}"/>
              </a:ext>
            </a:extLst>
          </p:cNvPr>
          <p:cNvSpPr txBox="1">
            <a:spLocks/>
          </p:cNvSpPr>
          <p:nvPr/>
        </p:nvSpPr>
        <p:spPr>
          <a:xfrm>
            <a:off x="-1148338" y="3992589"/>
            <a:ext cx="1032847"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dirty="0"/>
              <a:t>6 MO Prior</a:t>
            </a:r>
          </a:p>
        </p:txBody>
      </p:sp>
      <p:pic>
        <p:nvPicPr>
          <p:cNvPr id="7242" name="Picture 7241">
            <a:extLst>
              <a:ext uri="{FF2B5EF4-FFF2-40B4-BE49-F238E27FC236}">
                <a16:creationId xmlns:a16="http://schemas.microsoft.com/office/drawing/2014/main" id="{BCD49116-16E5-FFB3-7C41-FBD34716FA4F}"/>
              </a:ext>
            </a:extLst>
          </p:cNvPr>
          <p:cNvPicPr>
            <a:picLocks noChangeAspect="1"/>
          </p:cNvPicPr>
          <p:nvPr/>
        </p:nvPicPr>
        <p:blipFill rotWithShape="1">
          <a:blip r:embed="rId5"/>
          <a:srcRect l="29145" t="18079" r="39155" b="10000"/>
          <a:stretch/>
        </p:blipFill>
        <p:spPr>
          <a:xfrm>
            <a:off x="-3000617" y="2541001"/>
            <a:ext cx="384092" cy="490690"/>
          </a:xfrm>
          <a:prstGeom prst="rect">
            <a:avLst/>
          </a:prstGeom>
          <a:ln>
            <a:solidFill>
              <a:srgbClr val="D8F3DC"/>
            </a:solidFill>
          </a:ln>
        </p:spPr>
      </p:pic>
      <p:pic>
        <p:nvPicPr>
          <p:cNvPr id="7243" name="Picture 7242">
            <a:extLst>
              <a:ext uri="{FF2B5EF4-FFF2-40B4-BE49-F238E27FC236}">
                <a16:creationId xmlns:a16="http://schemas.microsoft.com/office/drawing/2014/main" id="{CE1C0C1F-E104-08E2-95CD-5C9B867FC29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7849" t="7113" r="9059" b="14834"/>
          <a:stretch/>
        </p:blipFill>
        <p:spPr>
          <a:xfrm>
            <a:off x="-888229" y="2438400"/>
            <a:ext cx="614054" cy="621197"/>
          </a:xfrm>
          <a:prstGeom prst="rect">
            <a:avLst/>
          </a:prstGeom>
        </p:spPr>
      </p:pic>
      <p:pic>
        <p:nvPicPr>
          <p:cNvPr id="2" name="Picture 1">
            <a:extLst>
              <a:ext uri="{FF2B5EF4-FFF2-40B4-BE49-F238E27FC236}">
                <a16:creationId xmlns:a16="http://schemas.microsoft.com/office/drawing/2014/main" id="{A7C2D51A-387F-7C4E-142D-453B5FB0276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658239" y="2806073"/>
            <a:ext cx="1799773" cy="1351728"/>
          </a:xfrm>
          <a:prstGeom prst="rect">
            <a:avLst/>
          </a:prstGeom>
        </p:spPr>
      </p:pic>
      <p:pic>
        <p:nvPicPr>
          <p:cNvPr id="3" name="Picture 2">
            <a:extLst>
              <a:ext uri="{FF2B5EF4-FFF2-40B4-BE49-F238E27FC236}">
                <a16:creationId xmlns:a16="http://schemas.microsoft.com/office/drawing/2014/main" id="{6D7C067E-6083-628C-8BC9-0335DD59EB07}"/>
              </a:ext>
            </a:extLst>
          </p:cNvPr>
          <p:cNvPicPr>
            <a:picLocks noChangeAspect="1"/>
          </p:cNvPicPr>
          <p:nvPr/>
        </p:nvPicPr>
        <p:blipFill>
          <a:blip r:embed="rId10">
            <a:alphaModFix amt="3500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3438120" y="2298187"/>
            <a:ext cx="2273011" cy="2450435"/>
          </a:xfrm>
          <a:prstGeom prst="rect">
            <a:avLst/>
          </a:prstGeom>
        </p:spPr>
      </p:pic>
    </p:spTree>
    <p:extLst>
      <p:ext uri="{BB962C8B-B14F-4D97-AF65-F5344CB8AC3E}">
        <p14:creationId xmlns:p14="http://schemas.microsoft.com/office/powerpoint/2010/main" val="187220905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t>Login to SURFS</a:t>
            </a:r>
          </a:p>
        </p:txBody>
      </p:sp>
      <p:sp>
        <p:nvSpPr>
          <p:cNvPr id="2" name="Right Arrow 1"/>
          <p:cNvSpPr/>
          <p:nvPr/>
        </p:nvSpPr>
        <p:spPr>
          <a:xfrm>
            <a:off x="228600" y="2514600"/>
            <a:ext cx="1219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057400"/>
            <a:ext cx="6473283" cy="4191000"/>
          </a:xfrm>
          <a:prstGeom prst="rect">
            <a:avLst/>
          </a:prstGeom>
        </p:spPr>
      </p:pic>
      <p:sp>
        <p:nvSpPr>
          <p:cNvPr id="7" name="TextBox 6">
            <a:hlinkClick r:id="rId4"/>
          </p:cNvPr>
          <p:cNvSpPr txBox="1"/>
          <p:nvPr/>
        </p:nvSpPr>
        <p:spPr>
          <a:xfrm>
            <a:off x="1600199" y="6324600"/>
            <a:ext cx="6473283" cy="276999"/>
          </a:xfrm>
          <a:prstGeom prst="rect">
            <a:avLst/>
          </a:prstGeom>
          <a:noFill/>
        </p:spPr>
        <p:txBody>
          <a:bodyPr wrap="square" rtlCol="0">
            <a:spAutoFit/>
          </a:bodyPr>
          <a:lstStyle/>
          <a:p>
            <a:pPr algn="ctr"/>
            <a:r>
              <a:rPr lang="en-US" sz="1200" dirty="0">
                <a:hlinkClick r:id="rId4"/>
              </a:rPr>
              <a:t>http://www.umaryland.edu/surfs/</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Oval 7170">
            <a:extLst>
              <a:ext uri="{FF2B5EF4-FFF2-40B4-BE49-F238E27FC236}">
                <a16:creationId xmlns:a16="http://schemas.microsoft.com/office/drawing/2014/main" id="{AD508B95-2F11-6CF7-0D4A-F50A9FEFB54F}"/>
              </a:ext>
            </a:extLst>
          </p:cNvPr>
          <p:cNvSpPr/>
          <p:nvPr/>
        </p:nvSpPr>
        <p:spPr>
          <a:xfrm>
            <a:off x="5475805" y="2710914"/>
            <a:ext cx="533161" cy="51087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742EC3F1-CD4F-E8DC-BD8E-9DF3C3DA49C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26" t="16731" r="4730" b="4221"/>
          <a:stretch/>
        </p:blipFill>
        <p:spPr bwMode="auto">
          <a:xfrm>
            <a:off x="6985975" y="2867185"/>
            <a:ext cx="405425" cy="26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Title 1"/>
          <p:cNvSpPr>
            <a:spLocks noGrp="1"/>
          </p:cNvSpPr>
          <p:nvPr>
            <p:ph type="title"/>
          </p:nvPr>
        </p:nvSpPr>
        <p:spPr>
          <a:xfrm>
            <a:off x="722313" y="1051055"/>
            <a:ext cx="5983287" cy="653920"/>
          </a:xfrm>
        </p:spPr>
        <p:txBody>
          <a:bodyPr/>
          <a:lstStyle/>
          <a:p>
            <a:pPr eaLnBrk="1" hangingPunct="1"/>
            <a:r>
              <a:rPr lang="en-US" dirty="0"/>
              <a:t>Timeline to Defense</a:t>
            </a:r>
          </a:p>
        </p:txBody>
      </p:sp>
      <p:sp>
        <p:nvSpPr>
          <p:cNvPr id="7" name="Rectangle 6">
            <a:extLst>
              <a:ext uri="{FF2B5EF4-FFF2-40B4-BE49-F238E27FC236}">
                <a16:creationId xmlns:a16="http://schemas.microsoft.com/office/drawing/2014/main" id="{A1F77DF9-8DAD-FADD-195F-DD3E96359B5C}"/>
              </a:ext>
            </a:extLst>
          </p:cNvPr>
          <p:cNvSpPr/>
          <p:nvPr/>
        </p:nvSpPr>
        <p:spPr>
          <a:xfrm>
            <a:off x="1828037" y="3875189"/>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E25A731-B4C4-707A-758A-793024121C03}"/>
              </a:ext>
            </a:extLst>
          </p:cNvPr>
          <p:cNvSpPr/>
          <p:nvPr/>
        </p:nvSpPr>
        <p:spPr>
          <a:xfrm>
            <a:off x="5169592" y="3875189"/>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58CEF23-FCC1-CB30-515C-CE96552C810F}"/>
              </a:ext>
            </a:extLst>
          </p:cNvPr>
          <p:cNvSpPr/>
          <p:nvPr/>
        </p:nvSpPr>
        <p:spPr>
          <a:xfrm>
            <a:off x="3409900" y="3875189"/>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1FC5F7F-496E-7804-273D-6D38F5EA936C}"/>
              </a:ext>
            </a:extLst>
          </p:cNvPr>
          <p:cNvSpPr/>
          <p:nvPr/>
        </p:nvSpPr>
        <p:spPr>
          <a:xfrm>
            <a:off x="7016483" y="3875189"/>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5FC3C9-E966-D6F8-33CC-47518826288D}"/>
              </a:ext>
            </a:extLst>
          </p:cNvPr>
          <p:cNvSpPr/>
          <p:nvPr/>
        </p:nvSpPr>
        <p:spPr>
          <a:xfrm>
            <a:off x="191402" y="3875189"/>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AF6D57-D7F8-3399-3831-57074A20BC3E}"/>
              </a:ext>
            </a:extLst>
          </p:cNvPr>
          <p:cNvSpPr/>
          <p:nvPr/>
        </p:nvSpPr>
        <p:spPr>
          <a:xfrm rot="5400000">
            <a:off x="419103" y="3614602"/>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77AAC6-2F4B-01B9-EE34-F3ADA6A5E619}"/>
              </a:ext>
            </a:extLst>
          </p:cNvPr>
          <p:cNvSpPr/>
          <p:nvPr/>
        </p:nvSpPr>
        <p:spPr>
          <a:xfrm rot="5400000">
            <a:off x="2073734" y="3578679"/>
            <a:ext cx="569323"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8A9B1D2-5DC9-08F7-D7CA-FDE53A6CA6F8}"/>
              </a:ext>
            </a:extLst>
          </p:cNvPr>
          <p:cNvSpPr/>
          <p:nvPr/>
        </p:nvSpPr>
        <p:spPr>
          <a:xfrm rot="5400000">
            <a:off x="5438774" y="3631052"/>
            <a:ext cx="616978"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0F000BC-2148-2701-31C3-8A433D11CD21}"/>
              </a:ext>
            </a:extLst>
          </p:cNvPr>
          <p:cNvSpPr/>
          <p:nvPr/>
        </p:nvSpPr>
        <p:spPr>
          <a:xfrm rot="5400000">
            <a:off x="7408036" y="3677286"/>
            <a:ext cx="349119"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ADE01F5-1304-563A-45DC-9F41826A72AC}"/>
              </a:ext>
            </a:extLst>
          </p:cNvPr>
          <p:cNvSpPr/>
          <p:nvPr/>
        </p:nvSpPr>
        <p:spPr>
          <a:xfrm rot="5400000">
            <a:off x="3655597" y="3578679"/>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22A373E-D4B4-1912-9DA2-D2BD015C5F97}"/>
              </a:ext>
            </a:extLst>
          </p:cNvPr>
          <p:cNvSpPr/>
          <p:nvPr/>
        </p:nvSpPr>
        <p:spPr>
          <a:xfrm>
            <a:off x="663879"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B2ED9E1-64EB-EBB6-E4E6-184F0322FC3A}"/>
              </a:ext>
            </a:extLst>
          </p:cNvPr>
          <p:cNvSpPr/>
          <p:nvPr/>
        </p:nvSpPr>
        <p:spPr>
          <a:xfrm>
            <a:off x="2318510"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5735157-763D-F38A-175E-903D9CE57FF0}"/>
              </a:ext>
            </a:extLst>
          </p:cNvPr>
          <p:cNvSpPr/>
          <p:nvPr/>
        </p:nvSpPr>
        <p:spPr>
          <a:xfrm>
            <a:off x="390037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67D0170-DF01-BDCB-F99F-23524675C150}"/>
              </a:ext>
            </a:extLst>
          </p:cNvPr>
          <p:cNvSpPr/>
          <p:nvPr/>
        </p:nvSpPr>
        <p:spPr>
          <a:xfrm>
            <a:off x="5707378"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045D925-3A7B-8FF5-1BFE-7AD6E270B1EC}"/>
              </a:ext>
            </a:extLst>
          </p:cNvPr>
          <p:cNvSpPr/>
          <p:nvPr/>
        </p:nvSpPr>
        <p:spPr>
          <a:xfrm>
            <a:off x="754452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ADE819C-0187-E1FD-A8FC-9B7C2B3F204E}"/>
              </a:ext>
            </a:extLst>
          </p:cNvPr>
          <p:cNvSpPr/>
          <p:nvPr/>
        </p:nvSpPr>
        <p:spPr>
          <a:xfrm rot="19444388">
            <a:off x="6820893"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10396DE8-A58A-A8B7-0805-915D9E1BB3D9}"/>
              </a:ext>
            </a:extLst>
          </p:cNvPr>
          <p:cNvSpPr/>
          <p:nvPr/>
        </p:nvSpPr>
        <p:spPr>
          <a:xfrm>
            <a:off x="5360427" y="2563981"/>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BE2E37AD-A61D-7D5E-FA2C-72B5FCC133DA}"/>
              </a:ext>
            </a:extLst>
          </p:cNvPr>
          <p:cNvSpPr/>
          <p:nvPr/>
        </p:nvSpPr>
        <p:spPr>
          <a:xfrm>
            <a:off x="3553422" y="2563981"/>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DF3E602-0333-A658-30B3-9CADA846D48A}"/>
              </a:ext>
            </a:extLst>
          </p:cNvPr>
          <p:cNvSpPr/>
          <p:nvPr/>
        </p:nvSpPr>
        <p:spPr>
          <a:xfrm>
            <a:off x="316928" y="2563981"/>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977C1EB-4C99-57C5-295B-DE1D25B16C83}"/>
              </a:ext>
            </a:extLst>
          </p:cNvPr>
          <p:cNvSpPr/>
          <p:nvPr/>
        </p:nvSpPr>
        <p:spPr>
          <a:xfrm>
            <a:off x="1971559" y="2563981"/>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ntent Placeholder 55">
            <a:extLst>
              <a:ext uri="{FF2B5EF4-FFF2-40B4-BE49-F238E27FC236}">
                <a16:creationId xmlns:a16="http://schemas.microsoft.com/office/drawing/2014/main" id="{35DDC2C1-328E-A53C-97E9-F094C4CB86E6}"/>
              </a:ext>
            </a:extLst>
          </p:cNvPr>
          <p:cNvSpPr txBox="1">
            <a:spLocks/>
          </p:cNvSpPr>
          <p:nvPr/>
        </p:nvSpPr>
        <p:spPr>
          <a:xfrm>
            <a:off x="6705600" y="4498345"/>
            <a:ext cx="1841137"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Announcement of Defense</a:t>
            </a:r>
          </a:p>
          <a:p>
            <a:pPr algn="ctr"/>
            <a:endParaRPr lang="en-US" dirty="0">
              <a:latin typeface="Georgia" panose="02040502050405020303" pitchFamily="18" charset="0"/>
              <a:cs typeface="Aparajita" panose="020B0502040204020203" pitchFamily="18" charset="0"/>
            </a:endParaRPr>
          </a:p>
          <a:p>
            <a:pPr algn="ctr"/>
            <a:r>
              <a:rPr lang="en-US" dirty="0">
                <a:latin typeface="Georgia" panose="02040502050405020303" pitchFamily="18" charset="0"/>
                <a:cs typeface="Aparajita" panose="020B0502040204020203" pitchFamily="18" charset="0"/>
              </a:rPr>
              <a:t>Certification of Thesis</a:t>
            </a:r>
          </a:p>
        </p:txBody>
      </p:sp>
      <p:sp>
        <p:nvSpPr>
          <p:cNvPr id="7172" name="Content Placeholder 55">
            <a:extLst>
              <a:ext uri="{FF2B5EF4-FFF2-40B4-BE49-F238E27FC236}">
                <a16:creationId xmlns:a16="http://schemas.microsoft.com/office/drawing/2014/main" id="{04C9877F-89D3-7B3B-66F6-AB18578DF8A1}"/>
              </a:ext>
            </a:extLst>
          </p:cNvPr>
          <p:cNvSpPr txBox="1">
            <a:spLocks/>
          </p:cNvSpPr>
          <p:nvPr/>
        </p:nvSpPr>
        <p:spPr>
          <a:xfrm>
            <a:off x="5063685" y="4498345"/>
            <a:ext cx="1374049"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Diploma Application</a:t>
            </a:r>
          </a:p>
        </p:txBody>
      </p:sp>
      <p:sp>
        <p:nvSpPr>
          <p:cNvPr id="7178" name="Content Placeholder 55">
            <a:extLst>
              <a:ext uri="{FF2B5EF4-FFF2-40B4-BE49-F238E27FC236}">
                <a16:creationId xmlns:a16="http://schemas.microsoft.com/office/drawing/2014/main" id="{A50B0776-C347-477A-6E2B-68ED832BFF74}"/>
              </a:ext>
            </a:extLst>
          </p:cNvPr>
          <p:cNvSpPr txBox="1">
            <a:spLocks/>
          </p:cNvSpPr>
          <p:nvPr/>
        </p:nvSpPr>
        <p:spPr>
          <a:xfrm>
            <a:off x="3342212" y="4498345"/>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Register for Courses</a:t>
            </a:r>
          </a:p>
        </p:txBody>
      </p:sp>
      <p:sp>
        <p:nvSpPr>
          <p:cNvPr id="7181" name="Content Placeholder 55">
            <a:extLst>
              <a:ext uri="{FF2B5EF4-FFF2-40B4-BE49-F238E27FC236}">
                <a16:creationId xmlns:a16="http://schemas.microsoft.com/office/drawing/2014/main" id="{4DDAD3B6-8FDB-117F-74B8-8BD1076AF80E}"/>
              </a:ext>
            </a:extLst>
          </p:cNvPr>
          <p:cNvSpPr txBox="1">
            <a:spLocks/>
          </p:cNvSpPr>
          <p:nvPr/>
        </p:nvSpPr>
        <p:spPr>
          <a:xfrm>
            <a:off x="1721904" y="4498345"/>
            <a:ext cx="1418515"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Nomination of Committee</a:t>
            </a:r>
          </a:p>
        </p:txBody>
      </p:sp>
      <p:sp>
        <p:nvSpPr>
          <p:cNvPr id="7182" name="Content Placeholder 49">
            <a:extLst>
              <a:ext uri="{FF2B5EF4-FFF2-40B4-BE49-F238E27FC236}">
                <a16:creationId xmlns:a16="http://schemas.microsoft.com/office/drawing/2014/main" id="{1166ED79-6255-0FD2-472D-F2D565420F73}"/>
              </a:ext>
            </a:extLst>
          </p:cNvPr>
          <p:cNvSpPr txBox="1">
            <a:spLocks/>
          </p:cNvSpPr>
          <p:nvPr/>
        </p:nvSpPr>
        <p:spPr>
          <a:xfrm>
            <a:off x="1473595" y="4188740"/>
            <a:ext cx="1865848"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2-6MO Prior</a:t>
            </a:r>
          </a:p>
        </p:txBody>
      </p:sp>
      <p:sp>
        <p:nvSpPr>
          <p:cNvPr id="7183" name="Content Placeholder 55">
            <a:extLst>
              <a:ext uri="{FF2B5EF4-FFF2-40B4-BE49-F238E27FC236}">
                <a16:creationId xmlns:a16="http://schemas.microsoft.com/office/drawing/2014/main" id="{48527409-448C-9996-1275-21228548002D}"/>
              </a:ext>
            </a:extLst>
          </p:cNvPr>
          <p:cNvSpPr txBox="1">
            <a:spLocks/>
          </p:cNvSpPr>
          <p:nvPr/>
        </p:nvSpPr>
        <p:spPr>
          <a:xfrm>
            <a:off x="14763" y="4498345"/>
            <a:ext cx="1423722"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Admission to Candidacy</a:t>
            </a:r>
          </a:p>
        </p:txBody>
      </p:sp>
      <p:sp>
        <p:nvSpPr>
          <p:cNvPr id="7184" name="Content Placeholder 49">
            <a:extLst>
              <a:ext uri="{FF2B5EF4-FFF2-40B4-BE49-F238E27FC236}">
                <a16:creationId xmlns:a16="http://schemas.microsoft.com/office/drawing/2014/main" id="{1F14F5F6-C8A2-4361-9F55-7FBE6DC18216}"/>
              </a:ext>
            </a:extLst>
          </p:cNvPr>
          <p:cNvSpPr txBox="1">
            <a:spLocks/>
          </p:cNvSpPr>
          <p:nvPr/>
        </p:nvSpPr>
        <p:spPr>
          <a:xfrm>
            <a:off x="81246" y="4188740"/>
            <a:ext cx="1275782"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1Y Prior</a:t>
            </a:r>
          </a:p>
        </p:txBody>
      </p:sp>
      <p:sp>
        <p:nvSpPr>
          <p:cNvPr id="7231" name="Rectangle 7230">
            <a:extLst>
              <a:ext uri="{FF2B5EF4-FFF2-40B4-BE49-F238E27FC236}">
                <a16:creationId xmlns:a16="http://schemas.microsoft.com/office/drawing/2014/main" id="{F7183F12-235D-5D8C-BB9E-61F6A7CFF979}"/>
              </a:ext>
            </a:extLst>
          </p:cNvPr>
          <p:cNvSpPr/>
          <p:nvPr/>
        </p:nvSpPr>
        <p:spPr>
          <a:xfrm rot="3844939">
            <a:off x="7344134" y="3397863"/>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2" name="Rectangle 7231">
            <a:extLst>
              <a:ext uri="{FF2B5EF4-FFF2-40B4-BE49-F238E27FC236}">
                <a16:creationId xmlns:a16="http://schemas.microsoft.com/office/drawing/2014/main" id="{1C2E7F50-4F2C-EBD7-14A2-E90B82DAB024}"/>
              </a:ext>
            </a:extLst>
          </p:cNvPr>
          <p:cNvSpPr/>
          <p:nvPr/>
        </p:nvSpPr>
        <p:spPr>
          <a:xfrm rot="6986243">
            <a:off x="7467355" y="3365738"/>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3" name="Oval 7232">
            <a:extLst>
              <a:ext uri="{FF2B5EF4-FFF2-40B4-BE49-F238E27FC236}">
                <a16:creationId xmlns:a16="http://schemas.microsoft.com/office/drawing/2014/main" id="{88F7BEA7-BE29-5B2C-F40A-8E0EC1D9576B}"/>
              </a:ext>
            </a:extLst>
          </p:cNvPr>
          <p:cNvSpPr/>
          <p:nvPr/>
        </p:nvSpPr>
        <p:spPr>
          <a:xfrm rot="19444388">
            <a:off x="7602895"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34" name="Picture 2">
            <a:extLst>
              <a:ext uri="{FF2B5EF4-FFF2-40B4-BE49-F238E27FC236}">
                <a16:creationId xmlns:a16="http://schemas.microsoft.com/office/drawing/2014/main" id="{755466AA-9957-E088-E8AA-91BAAA0249D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55" t="9741" r="28638" b="4894"/>
          <a:stretch/>
        </p:blipFill>
        <p:spPr bwMode="auto">
          <a:xfrm>
            <a:off x="2148979" y="2679517"/>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238" name="Picture 7237">
            <a:extLst>
              <a:ext uri="{FF2B5EF4-FFF2-40B4-BE49-F238E27FC236}">
                <a16:creationId xmlns:a16="http://schemas.microsoft.com/office/drawing/2014/main" id="{2C1F832A-A126-4405-1898-029D81E1CBED}"/>
              </a:ext>
            </a:extLst>
          </p:cNvPr>
          <p:cNvPicPr>
            <a:picLocks noChangeAspect="1"/>
          </p:cNvPicPr>
          <p:nvPr/>
        </p:nvPicPr>
        <p:blipFill>
          <a:blip r:embed="rId5"/>
          <a:stretch>
            <a:fillRect/>
          </a:stretch>
        </p:blipFill>
        <p:spPr>
          <a:xfrm>
            <a:off x="2345206" y="7772400"/>
            <a:ext cx="5881687" cy="4411265"/>
          </a:xfrm>
          <a:prstGeom prst="rect">
            <a:avLst/>
          </a:prstGeom>
        </p:spPr>
      </p:pic>
      <p:sp>
        <p:nvSpPr>
          <p:cNvPr id="7239" name="Content Placeholder 49">
            <a:extLst>
              <a:ext uri="{FF2B5EF4-FFF2-40B4-BE49-F238E27FC236}">
                <a16:creationId xmlns:a16="http://schemas.microsoft.com/office/drawing/2014/main" id="{F0D49E85-19EE-1DFD-EA80-B8CB5546B33E}"/>
              </a:ext>
            </a:extLst>
          </p:cNvPr>
          <p:cNvSpPr txBox="1">
            <a:spLocks/>
          </p:cNvSpPr>
          <p:nvPr/>
        </p:nvSpPr>
        <p:spPr>
          <a:xfrm>
            <a:off x="3156115"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6MO Prior</a:t>
            </a:r>
          </a:p>
        </p:txBody>
      </p:sp>
      <p:pic>
        <p:nvPicPr>
          <p:cNvPr id="7240" name="Picture 7239">
            <a:extLst>
              <a:ext uri="{FF2B5EF4-FFF2-40B4-BE49-F238E27FC236}">
                <a16:creationId xmlns:a16="http://schemas.microsoft.com/office/drawing/2014/main" id="{FF7FAA9E-3973-A40A-B765-27F4DEBCD3CF}"/>
              </a:ext>
            </a:extLst>
          </p:cNvPr>
          <p:cNvPicPr>
            <a:picLocks noChangeAspect="1"/>
          </p:cNvPicPr>
          <p:nvPr/>
        </p:nvPicPr>
        <p:blipFill>
          <a:blip r:embed="rId6"/>
          <a:stretch>
            <a:fillRect/>
          </a:stretch>
        </p:blipFill>
        <p:spPr>
          <a:xfrm>
            <a:off x="9220200" y="112858"/>
            <a:ext cx="10963275" cy="6166842"/>
          </a:xfrm>
          <a:prstGeom prst="rect">
            <a:avLst/>
          </a:prstGeom>
          <a:solidFill>
            <a:srgbClr val="C8102E"/>
          </a:solidFill>
        </p:spPr>
      </p:pic>
      <p:pic>
        <p:nvPicPr>
          <p:cNvPr id="7242" name="Picture 7241">
            <a:extLst>
              <a:ext uri="{FF2B5EF4-FFF2-40B4-BE49-F238E27FC236}">
                <a16:creationId xmlns:a16="http://schemas.microsoft.com/office/drawing/2014/main" id="{BCD49116-16E5-FFB3-7C41-FBD34716FA4F}"/>
              </a:ext>
            </a:extLst>
          </p:cNvPr>
          <p:cNvPicPr>
            <a:picLocks noChangeAspect="1"/>
          </p:cNvPicPr>
          <p:nvPr/>
        </p:nvPicPr>
        <p:blipFill rotWithShape="1">
          <a:blip r:embed="rId7"/>
          <a:srcRect l="29145" t="18079" r="39155" b="10000"/>
          <a:stretch/>
        </p:blipFill>
        <p:spPr>
          <a:xfrm>
            <a:off x="511718" y="2739412"/>
            <a:ext cx="384092" cy="490690"/>
          </a:xfrm>
          <a:prstGeom prst="rect">
            <a:avLst/>
          </a:prstGeom>
          <a:ln>
            <a:solidFill>
              <a:srgbClr val="D8F3DC"/>
            </a:solidFill>
          </a:ln>
        </p:spPr>
      </p:pic>
      <p:pic>
        <p:nvPicPr>
          <p:cNvPr id="7243" name="Picture 7242">
            <a:extLst>
              <a:ext uri="{FF2B5EF4-FFF2-40B4-BE49-F238E27FC236}">
                <a16:creationId xmlns:a16="http://schemas.microsoft.com/office/drawing/2014/main" id="{CE1C0C1F-E104-08E2-95CD-5C9B867FC29B}"/>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Layer>
                </a14:imgProps>
              </a:ext>
            </a:extLst>
          </a:blip>
          <a:srcRect l="7849" t="7113" r="9059" b="14834"/>
          <a:stretch/>
        </p:blipFill>
        <p:spPr>
          <a:xfrm>
            <a:off x="3623682" y="2644102"/>
            <a:ext cx="614054" cy="621197"/>
          </a:xfrm>
          <a:prstGeom prst="rect">
            <a:avLst/>
          </a:prstGeom>
        </p:spPr>
      </p:pic>
      <p:pic>
        <p:nvPicPr>
          <p:cNvPr id="2" name="Picture 1">
            <a:extLst>
              <a:ext uri="{FF2B5EF4-FFF2-40B4-BE49-F238E27FC236}">
                <a16:creationId xmlns:a16="http://schemas.microsoft.com/office/drawing/2014/main" id="{A7C2D51A-387F-7C4E-142D-453B5FB0276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5406813" y="2699005"/>
            <a:ext cx="680900" cy="511393"/>
          </a:xfrm>
          <a:prstGeom prst="rect">
            <a:avLst/>
          </a:prstGeom>
        </p:spPr>
      </p:pic>
      <p:pic>
        <p:nvPicPr>
          <p:cNvPr id="3" name="Picture 2">
            <a:extLst>
              <a:ext uri="{FF2B5EF4-FFF2-40B4-BE49-F238E27FC236}">
                <a16:creationId xmlns:a16="http://schemas.microsoft.com/office/drawing/2014/main" id="{6D7C067E-6083-628C-8BC9-0335DD59EB07}"/>
              </a:ext>
            </a:extLst>
          </p:cNvPr>
          <p:cNvPicPr>
            <a:picLocks noChangeAspect="1"/>
          </p:cNvPicPr>
          <p:nvPr/>
        </p:nvPicPr>
        <p:blipFill>
          <a:blip r:embed="rId12">
            <a:alphaModFix amt="35000"/>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5317294" y="2523721"/>
            <a:ext cx="859938" cy="927062"/>
          </a:xfrm>
          <a:prstGeom prst="rect">
            <a:avLst/>
          </a:prstGeom>
        </p:spPr>
      </p:pic>
      <p:sp>
        <p:nvSpPr>
          <p:cNvPr id="6" name="Oval 5">
            <a:extLst>
              <a:ext uri="{FF2B5EF4-FFF2-40B4-BE49-F238E27FC236}">
                <a16:creationId xmlns:a16="http://schemas.microsoft.com/office/drawing/2014/main" id="{BDD1CE74-E246-F434-AFB9-70D52091B05C}"/>
              </a:ext>
            </a:extLst>
          </p:cNvPr>
          <p:cNvSpPr/>
          <p:nvPr/>
        </p:nvSpPr>
        <p:spPr>
          <a:xfrm>
            <a:off x="6870821" y="2657797"/>
            <a:ext cx="673816" cy="6539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A48B19-A7DF-6565-9324-3DD67070272D}"/>
              </a:ext>
            </a:extLst>
          </p:cNvPr>
          <p:cNvPicPr>
            <a:picLocks noChangeAspect="1"/>
          </p:cNvPicPr>
          <p:nvPr/>
        </p:nvPicPr>
        <p:blipFill rotWithShape="1">
          <a:blip r:embed="rId14"/>
          <a:srcRect l="12669" t="6411" r="6793"/>
          <a:stretch/>
        </p:blipFill>
        <p:spPr>
          <a:xfrm>
            <a:off x="7012457" y="2743200"/>
            <a:ext cx="417508" cy="384638"/>
          </a:xfrm>
          <a:prstGeom prst="rect">
            <a:avLst/>
          </a:prstGeom>
        </p:spPr>
      </p:pic>
      <p:pic>
        <p:nvPicPr>
          <p:cNvPr id="1028" name="Picture 4" descr="Calgary Marketing Industry Association Sponsorship">
            <a:extLst>
              <a:ext uri="{FF2B5EF4-FFF2-40B4-BE49-F238E27FC236}">
                <a16:creationId xmlns:a16="http://schemas.microsoft.com/office/drawing/2014/main" id="{34331425-3399-16E6-8F1E-5923D303863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9918291">
            <a:off x="6991381" y="2937529"/>
            <a:ext cx="253711" cy="3008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BC2C79CE-325A-108D-0308-3A9B23A2E11A}"/>
              </a:ext>
            </a:extLst>
          </p:cNvPr>
          <p:cNvPicPr>
            <a:picLocks noChangeAspect="1"/>
          </p:cNvPicPr>
          <p:nvPr/>
        </p:nvPicPr>
        <p:blipFill rotWithShape="1">
          <a:blip r:embed="rId16"/>
          <a:srcRect l="29629" t="19051" r="40833" b="20369"/>
          <a:stretch/>
        </p:blipFill>
        <p:spPr>
          <a:xfrm>
            <a:off x="7762655" y="2715226"/>
            <a:ext cx="438584" cy="488214"/>
          </a:xfrm>
          <a:prstGeom prst="rect">
            <a:avLst/>
          </a:prstGeom>
          <a:ln w="12700" cap="sq">
            <a:solidFill>
              <a:srgbClr val="52B788"/>
            </a:solidFill>
            <a:prstDash val="solid"/>
            <a:miter lim="800000"/>
          </a:ln>
          <a:effectLst>
            <a:outerShdw blurRad="50800" dist="38100" dir="2700000" algn="tl" rotWithShape="0">
              <a:srgbClr val="000000">
                <a:alpha val="43000"/>
              </a:srgbClr>
            </a:outerShdw>
          </a:effectLst>
        </p:spPr>
      </p:pic>
      <p:sp>
        <p:nvSpPr>
          <p:cNvPr id="29" name="Content Placeholder 49">
            <a:extLst>
              <a:ext uri="{FF2B5EF4-FFF2-40B4-BE49-F238E27FC236}">
                <a16:creationId xmlns:a16="http://schemas.microsoft.com/office/drawing/2014/main" id="{822DF0C3-90CF-9A10-3D39-9F12A9FAA548}"/>
              </a:ext>
            </a:extLst>
          </p:cNvPr>
          <p:cNvSpPr txBox="1">
            <a:spLocks/>
          </p:cNvSpPr>
          <p:nvPr/>
        </p:nvSpPr>
        <p:spPr>
          <a:xfrm>
            <a:off x="4899583" y="4188740"/>
            <a:ext cx="1695359"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Sept</a:t>
            </a:r>
            <a:r>
              <a:rPr lang="en-US" sz="2000" b="0" dirty="0"/>
              <a:t> </a:t>
            </a:r>
            <a:r>
              <a:rPr lang="en-US" sz="2200" dirty="0"/>
              <a:t>19</a:t>
            </a:r>
          </a:p>
        </p:txBody>
      </p:sp>
      <p:sp>
        <p:nvSpPr>
          <p:cNvPr id="7168" name="Content Placeholder 49">
            <a:extLst>
              <a:ext uri="{FF2B5EF4-FFF2-40B4-BE49-F238E27FC236}">
                <a16:creationId xmlns:a16="http://schemas.microsoft.com/office/drawing/2014/main" id="{0340D5C7-A990-FC3F-B79C-2B8DE37E2F86}"/>
              </a:ext>
            </a:extLst>
          </p:cNvPr>
          <p:cNvSpPr txBox="1">
            <a:spLocks/>
          </p:cNvSpPr>
          <p:nvPr/>
        </p:nvSpPr>
        <p:spPr>
          <a:xfrm>
            <a:off x="6795836"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2WK Prior</a:t>
            </a:r>
          </a:p>
        </p:txBody>
      </p:sp>
      <p:sp>
        <p:nvSpPr>
          <p:cNvPr id="31" name="Arrow: Right 30">
            <a:extLst>
              <a:ext uri="{FF2B5EF4-FFF2-40B4-BE49-F238E27FC236}">
                <a16:creationId xmlns:a16="http://schemas.microsoft.com/office/drawing/2014/main" id="{A94C3BE8-0A08-3B9A-A89B-5290C5D0E853}"/>
              </a:ext>
            </a:extLst>
          </p:cNvPr>
          <p:cNvSpPr/>
          <p:nvPr/>
        </p:nvSpPr>
        <p:spPr>
          <a:xfrm>
            <a:off x="152400" y="4058990"/>
            <a:ext cx="8909759" cy="132010"/>
          </a:xfrm>
          <a:prstGeom prst="rightArrow">
            <a:avLst/>
          </a:prstGeom>
          <a:gradFill flip="none" rotWithShape="1">
            <a:gsLst>
              <a:gs pos="0">
                <a:srgbClr val="D8F3DC">
                  <a:alpha val="54000"/>
                </a:srgbClr>
              </a:gs>
              <a:gs pos="23000">
                <a:srgbClr val="B7E4C7"/>
              </a:gs>
              <a:gs pos="44000">
                <a:srgbClr val="74C69D"/>
              </a:gs>
              <a:gs pos="72000">
                <a:srgbClr val="52B788"/>
              </a:gs>
              <a:gs pos="100000">
                <a:srgbClr val="52B78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14024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42EC3F1-CD4F-E8DC-BD8E-9DF3C3DA49C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26" t="16731" r="33939" b="4221"/>
          <a:stretch/>
        </p:blipFill>
        <p:spPr bwMode="auto">
          <a:xfrm>
            <a:off x="1150377" y="2681097"/>
            <a:ext cx="3264745" cy="3386000"/>
          </a:xfrm>
          <a:prstGeom prst="rect">
            <a:avLst/>
          </a:prstGeom>
          <a:ln w="12700">
            <a:solidFill>
              <a:srgbClr val="52B788"/>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170" name="Title 1"/>
          <p:cNvSpPr>
            <a:spLocks noGrp="1"/>
          </p:cNvSpPr>
          <p:nvPr>
            <p:ph type="title"/>
          </p:nvPr>
        </p:nvSpPr>
        <p:spPr>
          <a:xfrm>
            <a:off x="722313" y="1051055"/>
            <a:ext cx="7278687" cy="653920"/>
          </a:xfrm>
        </p:spPr>
        <p:txBody>
          <a:bodyPr/>
          <a:lstStyle/>
          <a:p>
            <a:pPr eaLnBrk="1" hangingPunct="1"/>
            <a:r>
              <a:rPr lang="en-US" dirty="0"/>
              <a:t>Announcement and Certification</a:t>
            </a:r>
          </a:p>
        </p:txBody>
      </p:sp>
      <p:sp>
        <p:nvSpPr>
          <p:cNvPr id="7" name="Rectangle 6">
            <a:extLst>
              <a:ext uri="{FF2B5EF4-FFF2-40B4-BE49-F238E27FC236}">
                <a16:creationId xmlns:a16="http://schemas.microsoft.com/office/drawing/2014/main" id="{A1F77DF9-8DAD-FADD-195F-DD3E96359B5C}"/>
              </a:ext>
            </a:extLst>
          </p:cNvPr>
          <p:cNvSpPr/>
          <p:nvPr/>
        </p:nvSpPr>
        <p:spPr>
          <a:xfrm>
            <a:off x="-3653367" y="4054773"/>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E25A731-B4C4-707A-758A-793024121C03}"/>
              </a:ext>
            </a:extLst>
          </p:cNvPr>
          <p:cNvSpPr/>
          <p:nvPr/>
        </p:nvSpPr>
        <p:spPr>
          <a:xfrm>
            <a:off x="-1373450" y="4054773"/>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58CEF23-FCC1-CB30-515C-CE96552C810F}"/>
              </a:ext>
            </a:extLst>
          </p:cNvPr>
          <p:cNvSpPr/>
          <p:nvPr/>
        </p:nvSpPr>
        <p:spPr>
          <a:xfrm>
            <a:off x="-2492419" y="3879171"/>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1FC5F7F-496E-7804-273D-6D38F5EA936C}"/>
              </a:ext>
            </a:extLst>
          </p:cNvPr>
          <p:cNvSpPr/>
          <p:nvPr/>
        </p:nvSpPr>
        <p:spPr>
          <a:xfrm>
            <a:off x="4253281" y="8083647"/>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5FC3C9-E966-D6F8-33CC-47518826288D}"/>
              </a:ext>
            </a:extLst>
          </p:cNvPr>
          <p:cNvSpPr/>
          <p:nvPr/>
        </p:nvSpPr>
        <p:spPr>
          <a:xfrm>
            <a:off x="-4769430" y="4054773"/>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AF6D57-D7F8-3399-3831-57074A20BC3E}"/>
              </a:ext>
            </a:extLst>
          </p:cNvPr>
          <p:cNvSpPr/>
          <p:nvPr/>
        </p:nvSpPr>
        <p:spPr>
          <a:xfrm rot="5400000">
            <a:off x="-4523733" y="3776085"/>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77AAC6-2F4B-01B9-EE34-F3ADA6A5E619}"/>
              </a:ext>
            </a:extLst>
          </p:cNvPr>
          <p:cNvSpPr/>
          <p:nvPr/>
        </p:nvSpPr>
        <p:spPr>
          <a:xfrm rot="5400000">
            <a:off x="-3407670" y="3740162"/>
            <a:ext cx="569323"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8A9B1D2-5DC9-08F7-D7CA-FDE53A6CA6F8}"/>
              </a:ext>
            </a:extLst>
          </p:cNvPr>
          <p:cNvSpPr/>
          <p:nvPr/>
        </p:nvSpPr>
        <p:spPr>
          <a:xfrm rot="5400000">
            <a:off x="-1127753" y="3740162"/>
            <a:ext cx="569323"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0F000BC-2148-2701-31C3-8A433D11CD21}"/>
              </a:ext>
            </a:extLst>
          </p:cNvPr>
          <p:cNvSpPr/>
          <p:nvPr/>
        </p:nvSpPr>
        <p:spPr>
          <a:xfrm rot="5400000">
            <a:off x="4618198" y="7860619"/>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ADE01F5-1304-563A-45DC-9F41826A72AC}"/>
              </a:ext>
            </a:extLst>
          </p:cNvPr>
          <p:cNvSpPr/>
          <p:nvPr/>
        </p:nvSpPr>
        <p:spPr>
          <a:xfrm rot="5400000">
            <a:off x="-2264670" y="3740162"/>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22A373E-D4B4-1912-9DA2-D2BD015C5F97}"/>
              </a:ext>
            </a:extLst>
          </p:cNvPr>
          <p:cNvSpPr/>
          <p:nvPr/>
        </p:nvSpPr>
        <p:spPr>
          <a:xfrm>
            <a:off x="-4269050" y="4144433"/>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B2ED9E1-64EB-EBB6-E4E6-184F0322FC3A}"/>
              </a:ext>
            </a:extLst>
          </p:cNvPr>
          <p:cNvSpPr/>
          <p:nvPr/>
        </p:nvSpPr>
        <p:spPr>
          <a:xfrm>
            <a:off x="-3162894" y="4144433"/>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5735157-763D-F38A-175E-903D9CE57FF0}"/>
              </a:ext>
            </a:extLst>
          </p:cNvPr>
          <p:cNvSpPr/>
          <p:nvPr/>
        </p:nvSpPr>
        <p:spPr>
          <a:xfrm>
            <a:off x="-2019894" y="4144433"/>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67D0170-DF01-BDCB-F99F-23524675C150}"/>
              </a:ext>
            </a:extLst>
          </p:cNvPr>
          <p:cNvSpPr/>
          <p:nvPr/>
        </p:nvSpPr>
        <p:spPr>
          <a:xfrm>
            <a:off x="-882977" y="4144433"/>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045D925-3A7B-8FF5-1BFE-7AD6E270B1EC}"/>
              </a:ext>
            </a:extLst>
          </p:cNvPr>
          <p:cNvSpPr/>
          <p:nvPr/>
        </p:nvSpPr>
        <p:spPr>
          <a:xfrm>
            <a:off x="4745848" y="817330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ADE819C-0187-E1FD-A8FC-9B7C2B3F204E}"/>
              </a:ext>
            </a:extLst>
          </p:cNvPr>
          <p:cNvSpPr/>
          <p:nvPr/>
        </p:nvSpPr>
        <p:spPr>
          <a:xfrm rot="19444388">
            <a:off x="540315" y="2397915"/>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10396DE8-A58A-A8B7-0805-915D9E1BB3D9}"/>
              </a:ext>
            </a:extLst>
          </p:cNvPr>
          <p:cNvSpPr/>
          <p:nvPr/>
        </p:nvSpPr>
        <p:spPr>
          <a:xfrm>
            <a:off x="-1145416" y="2549862"/>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BE2E37AD-A61D-7D5E-FA2C-72B5FCC133DA}"/>
              </a:ext>
            </a:extLst>
          </p:cNvPr>
          <p:cNvSpPr/>
          <p:nvPr/>
        </p:nvSpPr>
        <p:spPr>
          <a:xfrm>
            <a:off x="-2366845" y="2725464"/>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DF3E602-0333-A658-30B3-9CADA846D48A}"/>
              </a:ext>
            </a:extLst>
          </p:cNvPr>
          <p:cNvSpPr/>
          <p:nvPr/>
        </p:nvSpPr>
        <p:spPr>
          <a:xfrm>
            <a:off x="-4625908" y="2725464"/>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977C1EB-4C99-57C5-295B-DE1D25B16C83}"/>
              </a:ext>
            </a:extLst>
          </p:cNvPr>
          <p:cNvSpPr/>
          <p:nvPr/>
        </p:nvSpPr>
        <p:spPr>
          <a:xfrm>
            <a:off x="-3509845" y="2725464"/>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ntent Placeholder 55">
            <a:extLst>
              <a:ext uri="{FF2B5EF4-FFF2-40B4-BE49-F238E27FC236}">
                <a16:creationId xmlns:a16="http://schemas.microsoft.com/office/drawing/2014/main" id="{35DDC2C1-328E-A53C-97E9-F094C4CB86E6}"/>
              </a:ext>
            </a:extLst>
          </p:cNvPr>
          <p:cNvSpPr txBox="1">
            <a:spLocks/>
          </p:cNvSpPr>
          <p:nvPr/>
        </p:nvSpPr>
        <p:spPr>
          <a:xfrm>
            <a:off x="674172" y="6358100"/>
            <a:ext cx="3897828"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rPr>
              <a:t>Announcement of Defense</a:t>
            </a:r>
          </a:p>
          <a:p>
            <a:pPr algn="ctr"/>
            <a:endParaRPr lang="en-US" dirty="0">
              <a:latin typeface="Georgia" panose="02040502050405020303" pitchFamily="18" charset="0"/>
            </a:endParaRPr>
          </a:p>
          <a:p>
            <a:pPr algn="ctr"/>
            <a:r>
              <a:rPr lang="en-US" dirty="0">
                <a:latin typeface="Georgia" panose="02040502050405020303" pitchFamily="18" charset="0"/>
              </a:rPr>
              <a:t>Certification of Thesis</a:t>
            </a:r>
          </a:p>
        </p:txBody>
      </p:sp>
      <p:sp>
        <p:nvSpPr>
          <p:cNvPr id="31" name="Content Placeholder 49">
            <a:extLst>
              <a:ext uri="{FF2B5EF4-FFF2-40B4-BE49-F238E27FC236}">
                <a16:creationId xmlns:a16="http://schemas.microsoft.com/office/drawing/2014/main" id="{91280AE4-9D57-2832-C4F4-E7F0952278D0}"/>
              </a:ext>
            </a:extLst>
          </p:cNvPr>
          <p:cNvSpPr txBox="1">
            <a:spLocks/>
          </p:cNvSpPr>
          <p:nvPr/>
        </p:nvSpPr>
        <p:spPr>
          <a:xfrm>
            <a:off x="112905" y="6118025"/>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dirty="0"/>
              <a:t>2WK Prior</a:t>
            </a:r>
          </a:p>
        </p:txBody>
      </p:sp>
      <p:sp>
        <p:nvSpPr>
          <p:cNvPr id="7172" name="Content Placeholder 55">
            <a:extLst>
              <a:ext uri="{FF2B5EF4-FFF2-40B4-BE49-F238E27FC236}">
                <a16:creationId xmlns:a16="http://schemas.microsoft.com/office/drawing/2014/main" id="{04C9877F-89D3-7B3B-66F6-AB18578DF8A1}"/>
              </a:ext>
            </a:extLst>
          </p:cNvPr>
          <p:cNvSpPr txBox="1">
            <a:spLocks/>
          </p:cNvSpPr>
          <p:nvPr/>
        </p:nvSpPr>
        <p:spPr>
          <a:xfrm>
            <a:off x="-1367097" y="4679636"/>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dirty="0"/>
              <a:t>Diploma Application</a:t>
            </a:r>
          </a:p>
        </p:txBody>
      </p:sp>
      <p:sp>
        <p:nvSpPr>
          <p:cNvPr id="7173" name="Content Placeholder 49">
            <a:extLst>
              <a:ext uri="{FF2B5EF4-FFF2-40B4-BE49-F238E27FC236}">
                <a16:creationId xmlns:a16="http://schemas.microsoft.com/office/drawing/2014/main" id="{6F2CFF7B-4426-499A-B8B2-3D6E34A7BA41}"/>
              </a:ext>
            </a:extLst>
          </p:cNvPr>
          <p:cNvSpPr txBox="1">
            <a:spLocks/>
          </p:cNvSpPr>
          <p:nvPr/>
        </p:nvSpPr>
        <p:spPr>
          <a:xfrm>
            <a:off x="-1359515" y="4352484"/>
            <a:ext cx="1119530"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dirty="0"/>
              <a:t>February 24</a:t>
            </a:r>
          </a:p>
        </p:txBody>
      </p:sp>
      <p:sp>
        <p:nvSpPr>
          <p:cNvPr id="7178" name="Content Placeholder 55">
            <a:extLst>
              <a:ext uri="{FF2B5EF4-FFF2-40B4-BE49-F238E27FC236}">
                <a16:creationId xmlns:a16="http://schemas.microsoft.com/office/drawing/2014/main" id="{A50B0776-C347-477A-6E2B-68ED832BFF74}"/>
              </a:ext>
            </a:extLst>
          </p:cNvPr>
          <p:cNvSpPr txBox="1">
            <a:spLocks/>
          </p:cNvSpPr>
          <p:nvPr/>
        </p:nvSpPr>
        <p:spPr>
          <a:xfrm>
            <a:off x="-2504014" y="4679636"/>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dirty="0"/>
              <a:t>Register for Courses</a:t>
            </a:r>
          </a:p>
        </p:txBody>
      </p:sp>
      <p:sp>
        <p:nvSpPr>
          <p:cNvPr id="7181" name="Content Placeholder 55">
            <a:extLst>
              <a:ext uri="{FF2B5EF4-FFF2-40B4-BE49-F238E27FC236}">
                <a16:creationId xmlns:a16="http://schemas.microsoft.com/office/drawing/2014/main" id="{4DDAD3B6-8FDB-117F-74B8-8BD1076AF80E}"/>
              </a:ext>
            </a:extLst>
          </p:cNvPr>
          <p:cNvSpPr txBox="1">
            <a:spLocks/>
          </p:cNvSpPr>
          <p:nvPr/>
        </p:nvSpPr>
        <p:spPr>
          <a:xfrm>
            <a:off x="-3647014" y="4687566"/>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dirty="0"/>
              <a:t>Nomination of Committee</a:t>
            </a:r>
          </a:p>
        </p:txBody>
      </p:sp>
      <p:sp>
        <p:nvSpPr>
          <p:cNvPr id="7182" name="Content Placeholder 49">
            <a:extLst>
              <a:ext uri="{FF2B5EF4-FFF2-40B4-BE49-F238E27FC236}">
                <a16:creationId xmlns:a16="http://schemas.microsoft.com/office/drawing/2014/main" id="{1166ED79-6255-0FD2-472D-F2D565420F73}"/>
              </a:ext>
            </a:extLst>
          </p:cNvPr>
          <p:cNvSpPr txBox="1">
            <a:spLocks/>
          </p:cNvSpPr>
          <p:nvPr/>
        </p:nvSpPr>
        <p:spPr>
          <a:xfrm>
            <a:off x="-3653367" y="4352484"/>
            <a:ext cx="1149353"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dirty="0"/>
              <a:t>2-6 MO Prior</a:t>
            </a:r>
          </a:p>
        </p:txBody>
      </p:sp>
      <p:sp>
        <p:nvSpPr>
          <p:cNvPr id="7183" name="Content Placeholder 55">
            <a:extLst>
              <a:ext uri="{FF2B5EF4-FFF2-40B4-BE49-F238E27FC236}">
                <a16:creationId xmlns:a16="http://schemas.microsoft.com/office/drawing/2014/main" id="{48527409-448C-9996-1275-21228548002D}"/>
              </a:ext>
            </a:extLst>
          </p:cNvPr>
          <p:cNvSpPr txBox="1">
            <a:spLocks/>
          </p:cNvSpPr>
          <p:nvPr/>
        </p:nvSpPr>
        <p:spPr>
          <a:xfrm>
            <a:off x="-4763077" y="4668759"/>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200" dirty="0"/>
              <a:t>Admission to Candidacy</a:t>
            </a:r>
          </a:p>
        </p:txBody>
      </p:sp>
      <p:sp>
        <p:nvSpPr>
          <p:cNvPr id="7184" name="Content Placeholder 49">
            <a:extLst>
              <a:ext uri="{FF2B5EF4-FFF2-40B4-BE49-F238E27FC236}">
                <a16:creationId xmlns:a16="http://schemas.microsoft.com/office/drawing/2014/main" id="{1F14F5F6-C8A2-4361-9F55-7FBE6DC18216}"/>
              </a:ext>
            </a:extLst>
          </p:cNvPr>
          <p:cNvSpPr txBox="1">
            <a:spLocks/>
          </p:cNvSpPr>
          <p:nvPr/>
        </p:nvSpPr>
        <p:spPr>
          <a:xfrm>
            <a:off x="-4755495" y="4352484"/>
            <a:ext cx="1032847"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dirty="0"/>
              <a:t>1Y Prior</a:t>
            </a:r>
          </a:p>
        </p:txBody>
      </p:sp>
      <p:sp>
        <p:nvSpPr>
          <p:cNvPr id="7231" name="Rectangle 7230">
            <a:extLst>
              <a:ext uri="{FF2B5EF4-FFF2-40B4-BE49-F238E27FC236}">
                <a16:creationId xmlns:a16="http://schemas.microsoft.com/office/drawing/2014/main" id="{F7183F12-235D-5D8C-BB9E-61F6A7CFF979}"/>
              </a:ext>
            </a:extLst>
          </p:cNvPr>
          <p:cNvSpPr/>
          <p:nvPr/>
        </p:nvSpPr>
        <p:spPr>
          <a:xfrm rot="3844939">
            <a:off x="4547271" y="7588220"/>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2" name="Rectangle 7231">
            <a:extLst>
              <a:ext uri="{FF2B5EF4-FFF2-40B4-BE49-F238E27FC236}">
                <a16:creationId xmlns:a16="http://schemas.microsoft.com/office/drawing/2014/main" id="{1C2E7F50-4F2C-EBD7-14A2-E90B82DAB024}"/>
              </a:ext>
            </a:extLst>
          </p:cNvPr>
          <p:cNvSpPr/>
          <p:nvPr/>
        </p:nvSpPr>
        <p:spPr>
          <a:xfrm rot="6986243">
            <a:off x="4670492" y="7556095"/>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3" name="Oval 7232">
            <a:extLst>
              <a:ext uri="{FF2B5EF4-FFF2-40B4-BE49-F238E27FC236}">
                <a16:creationId xmlns:a16="http://schemas.microsoft.com/office/drawing/2014/main" id="{88F7BEA7-BE29-5B2C-F40A-8E0EC1D9576B}"/>
              </a:ext>
            </a:extLst>
          </p:cNvPr>
          <p:cNvSpPr/>
          <p:nvPr/>
        </p:nvSpPr>
        <p:spPr>
          <a:xfrm rot="19444388">
            <a:off x="4888479" y="6892482"/>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34" name="Picture 2">
            <a:extLst>
              <a:ext uri="{FF2B5EF4-FFF2-40B4-BE49-F238E27FC236}">
                <a16:creationId xmlns:a16="http://schemas.microsoft.com/office/drawing/2014/main" id="{755466AA-9957-E088-E8AA-91BAAA0249D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55" t="9741" r="28638" b="4894"/>
          <a:stretch/>
        </p:blipFill>
        <p:spPr bwMode="auto">
          <a:xfrm>
            <a:off x="-3332425" y="2841000"/>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238" name="Picture 7237">
            <a:extLst>
              <a:ext uri="{FF2B5EF4-FFF2-40B4-BE49-F238E27FC236}">
                <a16:creationId xmlns:a16="http://schemas.microsoft.com/office/drawing/2014/main" id="{2C1F832A-A126-4405-1898-029D81E1CBED}"/>
              </a:ext>
            </a:extLst>
          </p:cNvPr>
          <p:cNvPicPr>
            <a:picLocks noChangeAspect="1"/>
          </p:cNvPicPr>
          <p:nvPr/>
        </p:nvPicPr>
        <p:blipFill>
          <a:blip r:embed="rId5"/>
          <a:stretch>
            <a:fillRect/>
          </a:stretch>
        </p:blipFill>
        <p:spPr>
          <a:xfrm>
            <a:off x="2345206" y="7772400"/>
            <a:ext cx="5881687" cy="4411265"/>
          </a:xfrm>
          <a:prstGeom prst="rect">
            <a:avLst/>
          </a:prstGeom>
        </p:spPr>
      </p:pic>
      <p:sp>
        <p:nvSpPr>
          <p:cNvPr id="7239" name="Content Placeholder 49">
            <a:extLst>
              <a:ext uri="{FF2B5EF4-FFF2-40B4-BE49-F238E27FC236}">
                <a16:creationId xmlns:a16="http://schemas.microsoft.com/office/drawing/2014/main" id="{F0D49E85-19EE-1DFD-EA80-B8CB5546B33E}"/>
              </a:ext>
            </a:extLst>
          </p:cNvPr>
          <p:cNvSpPr txBox="1">
            <a:spLocks/>
          </p:cNvSpPr>
          <p:nvPr/>
        </p:nvSpPr>
        <p:spPr>
          <a:xfrm>
            <a:off x="-2547145" y="4352483"/>
            <a:ext cx="1032847"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dirty="0"/>
              <a:t>6 MO Prior</a:t>
            </a:r>
          </a:p>
        </p:txBody>
      </p:sp>
      <p:pic>
        <p:nvPicPr>
          <p:cNvPr id="7240" name="Picture 7239">
            <a:extLst>
              <a:ext uri="{FF2B5EF4-FFF2-40B4-BE49-F238E27FC236}">
                <a16:creationId xmlns:a16="http://schemas.microsoft.com/office/drawing/2014/main" id="{FF7FAA9E-3973-A40A-B765-27F4DEBCD3CF}"/>
              </a:ext>
            </a:extLst>
          </p:cNvPr>
          <p:cNvPicPr>
            <a:picLocks noChangeAspect="1"/>
          </p:cNvPicPr>
          <p:nvPr/>
        </p:nvPicPr>
        <p:blipFill>
          <a:blip r:embed="rId6"/>
          <a:stretch>
            <a:fillRect/>
          </a:stretch>
        </p:blipFill>
        <p:spPr>
          <a:xfrm>
            <a:off x="9220200" y="112858"/>
            <a:ext cx="10963275" cy="6166842"/>
          </a:xfrm>
          <a:prstGeom prst="rect">
            <a:avLst/>
          </a:prstGeom>
          <a:solidFill>
            <a:srgbClr val="C8102E"/>
          </a:solidFill>
        </p:spPr>
      </p:pic>
      <p:pic>
        <p:nvPicPr>
          <p:cNvPr id="7242" name="Picture 7241">
            <a:extLst>
              <a:ext uri="{FF2B5EF4-FFF2-40B4-BE49-F238E27FC236}">
                <a16:creationId xmlns:a16="http://schemas.microsoft.com/office/drawing/2014/main" id="{BCD49116-16E5-FFB3-7C41-FBD34716FA4F}"/>
              </a:ext>
            </a:extLst>
          </p:cNvPr>
          <p:cNvPicPr>
            <a:picLocks noChangeAspect="1"/>
          </p:cNvPicPr>
          <p:nvPr/>
        </p:nvPicPr>
        <p:blipFill rotWithShape="1">
          <a:blip r:embed="rId7"/>
          <a:srcRect l="29145" t="18079" r="39155" b="10000"/>
          <a:stretch/>
        </p:blipFill>
        <p:spPr>
          <a:xfrm>
            <a:off x="-4399424" y="2900895"/>
            <a:ext cx="384092" cy="490690"/>
          </a:xfrm>
          <a:prstGeom prst="rect">
            <a:avLst/>
          </a:prstGeom>
          <a:ln>
            <a:solidFill>
              <a:srgbClr val="D8F3DC"/>
            </a:solidFill>
          </a:ln>
        </p:spPr>
      </p:pic>
      <p:pic>
        <p:nvPicPr>
          <p:cNvPr id="7243" name="Picture 7242">
            <a:extLst>
              <a:ext uri="{FF2B5EF4-FFF2-40B4-BE49-F238E27FC236}">
                <a16:creationId xmlns:a16="http://schemas.microsoft.com/office/drawing/2014/main" id="{CE1C0C1F-E104-08E2-95CD-5C9B867FC29B}"/>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Layer>
                </a14:imgProps>
              </a:ext>
            </a:extLst>
          </a:blip>
          <a:srcRect l="7849" t="7113" r="9059" b="14834"/>
          <a:stretch/>
        </p:blipFill>
        <p:spPr>
          <a:xfrm>
            <a:off x="-2287036" y="2798294"/>
            <a:ext cx="614054" cy="621197"/>
          </a:xfrm>
          <a:prstGeom prst="rect">
            <a:avLst/>
          </a:prstGeom>
        </p:spPr>
      </p:pic>
      <p:pic>
        <p:nvPicPr>
          <p:cNvPr id="2" name="Picture 1">
            <a:extLst>
              <a:ext uri="{FF2B5EF4-FFF2-40B4-BE49-F238E27FC236}">
                <a16:creationId xmlns:a16="http://schemas.microsoft.com/office/drawing/2014/main" id="{A7C2D51A-387F-7C4E-142D-453B5FB0276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609600" y="2684886"/>
            <a:ext cx="680900" cy="511393"/>
          </a:xfrm>
          <a:prstGeom prst="rect">
            <a:avLst/>
          </a:prstGeom>
        </p:spPr>
      </p:pic>
      <p:pic>
        <p:nvPicPr>
          <p:cNvPr id="3" name="Picture 2">
            <a:extLst>
              <a:ext uri="{FF2B5EF4-FFF2-40B4-BE49-F238E27FC236}">
                <a16:creationId xmlns:a16="http://schemas.microsoft.com/office/drawing/2014/main" id="{6D7C067E-6083-628C-8BC9-0335DD59EB07}"/>
              </a:ext>
            </a:extLst>
          </p:cNvPr>
          <p:cNvPicPr>
            <a:picLocks noChangeAspect="1"/>
          </p:cNvPicPr>
          <p:nvPr/>
        </p:nvPicPr>
        <p:blipFill>
          <a:blip r:embed="rId12">
            <a:alphaModFix amt="35000"/>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273061" y="2684886"/>
            <a:ext cx="859938" cy="927062"/>
          </a:xfrm>
          <a:prstGeom prst="rect">
            <a:avLst/>
          </a:prstGeom>
        </p:spPr>
      </p:pic>
      <p:sp>
        <p:nvSpPr>
          <p:cNvPr id="6" name="Oval 5">
            <a:extLst>
              <a:ext uri="{FF2B5EF4-FFF2-40B4-BE49-F238E27FC236}">
                <a16:creationId xmlns:a16="http://schemas.microsoft.com/office/drawing/2014/main" id="{BDD1CE74-E246-F434-AFB9-70D52091B05C}"/>
              </a:ext>
            </a:extLst>
          </p:cNvPr>
          <p:cNvSpPr/>
          <p:nvPr/>
        </p:nvSpPr>
        <p:spPr>
          <a:xfrm>
            <a:off x="590243" y="2465364"/>
            <a:ext cx="673816" cy="6539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A48B19-A7DF-6565-9324-3DD67070272D}"/>
              </a:ext>
            </a:extLst>
          </p:cNvPr>
          <p:cNvPicPr>
            <a:picLocks noChangeAspect="1"/>
          </p:cNvPicPr>
          <p:nvPr/>
        </p:nvPicPr>
        <p:blipFill rotWithShape="1">
          <a:blip r:embed="rId14"/>
          <a:srcRect l="12669" t="6411" r="6793"/>
          <a:stretch/>
        </p:blipFill>
        <p:spPr>
          <a:xfrm>
            <a:off x="728244" y="2548973"/>
            <a:ext cx="417508" cy="384638"/>
          </a:xfrm>
          <a:prstGeom prst="rect">
            <a:avLst/>
          </a:prstGeom>
        </p:spPr>
      </p:pic>
      <p:pic>
        <p:nvPicPr>
          <p:cNvPr id="1028" name="Picture 4" descr="Calgary Marketing Industry Association Sponsorship">
            <a:extLst>
              <a:ext uri="{FF2B5EF4-FFF2-40B4-BE49-F238E27FC236}">
                <a16:creationId xmlns:a16="http://schemas.microsoft.com/office/drawing/2014/main" id="{34331425-3399-16E6-8F1E-5923D303863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9918291">
            <a:off x="707168" y="2743302"/>
            <a:ext cx="253711" cy="300895"/>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55">
            <a:extLst>
              <a:ext uri="{FF2B5EF4-FFF2-40B4-BE49-F238E27FC236}">
                <a16:creationId xmlns:a16="http://schemas.microsoft.com/office/drawing/2014/main" id="{1964228C-B4E6-8984-206B-9B4C74496651}"/>
              </a:ext>
            </a:extLst>
          </p:cNvPr>
          <p:cNvSpPr txBox="1">
            <a:spLocks/>
          </p:cNvSpPr>
          <p:nvPr/>
        </p:nvSpPr>
        <p:spPr>
          <a:xfrm>
            <a:off x="5183017" y="5627340"/>
            <a:ext cx="3021278"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rPr>
              <a:t>Announcement of Defense</a:t>
            </a:r>
          </a:p>
          <a:p>
            <a:pPr algn="ctr"/>
            <a:endParaRPr lang="en-US" dirty="0">
              <a:latin typeface="Georgia" panose="02040502050405020303" pitchFamily="18" charset="0"/>
            </a:endParaRPr>
          </a:p>
          <a:p>
            <a:pPr algn="ctr"/>
            <a:r>
              <a:rPr lang="en-US" dirty="0">
                <a:latin typeface="Georgia" panose="02040502050405020303" pitchFamily="18" charset="0"/>
              </a:rPr>
              <a:t>Certification of Thesis</a:t>
            </a:r>
          </a:p>
        </p:txBody>
      </p:sp>
      <p:pic>
        <p:nvPicPr>
          <p:cNvPr id="29" name="Picture 28">
            <a:extLst>
              <a:ext uri="{FF2B5EF4-FFF2-40B4-BE49-F238E27FC236}">
                <a16:creationId xmlns:a16="http://schemas.microsoft.com/office/drawing/2014/main" id="{CEBD604F-64D8-D04E-C93B-2BEE4A19CA71}"/>
              </a:ext>
            </a:extLst>
          </p:cNvPr>
          <p:cNvPicPr>
            <a:picLocks noChangeAspect="1"/>
          </p:cNvPicPr>
          <p:nvPr/>
        </p:nvPicPr>
        <p:blipFill rotWithShape="1">
          <a:blip r:embed="rId16"/>
          <a:srcRect l="29629" t="19051" r="40833" b="20369"/>
          <a:stretch/>
        </p:blipFill>
        <p:spPr>
          <a:xfrm>
            <a:off x="5149375" y="2681097"/>
            <a:ext cx="3041791" cy="3386000"/>
          </a:xfrm>
          <a:prstGeom prst="rect">
            <a:avLst/>
          </a:prstGeom>
          <a:ln w="12700" cap="sq">
            <a:solidFill>
              <a:srgbClr val="52B788"/>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813576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 School Forms Page</a:t>
            </a:r>
          </a:p>
        </p:txBody>
      </p:sp>
      <p:pic>
        <p:nvPicPr>
          <p:cNvPr id="7" name="Picture 6">
            <a:extLst>
              <a:ext uri="{FF2B5EF4-FFF2-40B4-BE49-F238E27FC236}">
                <a16:creationId xmlns:a16="http://schemas.microsoft.com/office/drawing/2014/main" id="{0946B513-3F36-B6BB-B838-A894A08DB950}"/>
              </a:ext>
            </a:extLst>
          </p:cNvPr>
          <p:cNvPicPr>
            <a:picLocks noChangeAspect="1"/>
          </p:cNvPicPr>
          <p:nvPr/>
        </p:nvPicPr>
        <p:blipFill>
          <a:blip r:embed="rId3"/>
          <a:stretch>
            <a:fillRect/>
          </a:stretch>
        </p:blipFill>
        <p:spPr>
          <a:xfrm>
            <a:off x="690229" y="2209800"/>
            <a:ext cx="7620000" cy="3906864"/>
          </a:xfrm>
          <a:prstGeom prst="rect">
            <a:avLst/>
          </a:prstGeom>
        </p:spPr>
      </p:pic>
    </p:spTree>
    <p:extLst>
      <p:ext uri="{BB962C8B-B14F-4D97-AF65-F5344CB8AC3E}">
        <p14:creationId xmlns:p14="http://schemas.microsoft.com/office/powerpoint/2010/main" val="134713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 School Forms Page</a:t>
            </a:r>
          </a:p>
        </p:txBody>
      </p:sp>
      <p:pic>
        <p:nvPicPr>
          <p:cNvPr id="4" name="Picture 3">
            <a:extLst>
              <a:ext uri="{FF2B5EF4-FFF2-40B4-BE49-F238E27FC236}">
                <a16:creationId xmlns:a16="http://schemas.microsoft.com/office/drawing/2014/main" id="{91E44032-2966-8A31-7AFB-6E0FE8B6E0EE}"/>
              </a:ext>
            </a:extLst>
          </p:cNvPr>
          <p:cNvPicPr>
            <a:picLocks noChangeAspect="1"/>
          </p:cNvPicPr>
          <p:nvPr/>
        </p:nvPicPr>
        <p:blipFill>
          <a:blip r:embed="rId3"/>
          <a:stretch>
            <a:fillRect/>
          </a:stretch>
        </p:blipFill>
        <p:spPr>
          <a:xfrm>
            <a:off x="1219200" y="1981200"/>
            <a:ext cx="6248400" cy="2971800"/>
          </a:xfrm>
          <a:prstGeom prst="rect">
            <a:avLst/>
          </a:prstGeom>
        </p:spPr>
      </p:pic>
    </p:spTree>
    <p:extLst>
      <p:ext uri="{BB962C8B-B14F-4D97-AF65-F5344CB8AC3E}">
        <p14:creationId xmlns:p14="http://schemas.microsoft.com/office/powerpoint/2010/main" val="2064599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Thesis/Dissertation Reviewed by Committee</a:t>
            </a:r>
          </a:p>
        </p:txBody>
      </p:sp>
      <p:sp>
        <p:nvSpPr>
          <p:cNvPr id="3" name="Text Placeholder 2"/>
          <p:cNvSpPr>
            <a:spLocks noGrp="1"/>
          </p:cNvSpPr>
          <p:nvPr>
            <p:ph type="body" idx="1"/>
          </p:nvPr>
        </p:nvSpPr>
        <p:spPr>
          <a:xfrm>
            <a:off x="722313" y="1981200"/>
            <a:ext cx="7772400" cy="2362200"/>
          </a:xfrm>
        </p:spPr>
        <p:txBody>
          <a:bodyPr/>
          <a:lstStyle/>
          <a:p>
            <a:pPr>
              <a:defRPr/>
            </a:pPr>
            <a:r>
              <a:rPr lang="en-US" dirty="0"/>
              <a:t>Provide document to committee chair and two readers at least one month before defense</a:t>
            </a:r>
          </a:p>
          <a:p>
            <a:pPr>
              <a:defRPr/>
            </a:pPr>
            <a:endParaRPr lang="en-US" sz="200" dirty="0"/>
          </a:p>
          <a:p>
            <a:pPr>
              <a:defRPr/>
            </a:pPr>
            <a:r>
              <a:rPr lang="en-US" dirty="0"/>
              <a:t>They will decide if it is defensible.</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graduation gowns&#10;&#10;Description automatically generated">
            <a:extLst>
              <a:ext uri="{FF2B5EF4-FFF2-40B4-BE49-F238E27FC236}">
                <a16:creationId xmlns:a16="http://schemas.microsoft.com/office/drawing/2014/main" id="{BD905D69-DB89-F34D-1EE3-90A3B50E6E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6223000"/>
            <a:ext cx="152400" cy="101600"/>
          </a:xfrm>
          <a:prstGeom prst="rect">
            <a:avLst/>
          </a:prstGeom>
          <a:ln w="228600" cap="sq" cmpd="thickThin">
            <a:solidFill>
              <a:srgbClr val="000000"/>
            </a:solidFill>
            <a:prstDash val="solid"/>
            <a:miter lim="800000"/>
          </a:ln>
          <a:effectLst>
            <a:innerShdw blurRad="76200">
              <a:srgbClr val="000000"/>
            </a:innerShdw>
          </a:effectLst>
        </p:spPr>
      </p:pic>
      <p:sp>
        <p:nvSpPr>
          <p:cNvPr id="6147" name="Title 1"/>
          <p:cNvSpPr>
            <a:spLocks noGrp="1"/>
          </p:cNvSpPr>
          <p:nvPr>
            <p:ph type="ctrTitle"/>
          </p:nvPr>
        </p:nvSpPr>
        <p:spPr>
          <a:xfrm>
            <a:off x="457200" y="1506538"/>
            <a:ext cx="8229600" cy="1470025"/>
          </a:xfrm>
        </p:spPr>
        <p:txBody>
          <a:bodyPr/>
          <a:lstStyle/>
          <a:p>
            <a:pPr eaLnBrk="1" hangingPunct="1"/>
            <a:r>
              <a:rPr dirty="0"/>
              <a:t>Preparing for Graduation</a:t>
            </a:r>
          </a:p>
        </p:txBody>
      </p:sp>
      <p:pic>
        <p:nvPicPr>
          <p:cNvPr id="5" name="Picture 4" descr="A group of people in graduation gowns&#10;&#10;Description automatically generated">
            <a:extLst>
              <a:ext uri="{FF2B5EF4-FFF2-40B4-BE49-F238E27FC236}">
                <a16:creationId xmlns:a16="http://schemas.microsoft.com/office/drawing/2014/main" id="{60A239DA-61AB-EADD-F76C-72782E8B63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808" y="6146800"/>
            <a:ext cx="228600" cy="152400"/>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descr="A group of people in graduation gowns&#10;&#10;Description automatically generated">
            <a:extLst>
              <a:ext uri="{FF2B5EF4-FFF2-40B4-BE49-F238E27FC236}">
                <a16:creationId xmlns:a16="http://schemas.microsoft.com/office/drawing/2014/main" id="{3E75B6F3-0850-F6FA-6F41-EA478E4AC1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3581400"/>
            <a:ext cx="4114800" cy="27432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946886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Defense</a:t>
            </a:r>
          </a:p>
        </p:txBody>
      </p:sp>
      <p:sp>
        <p:nvSpPr>
          <p:cNvPr id="3" name="Text Placeholder 2"/>
          <p:cNvSpPr>
            <a:spLocks noGrp="1"/>
          </p:cNvSpPr>
          <p:nvPr>
            <p:ph type="body" idx="1"/>
          </p:nvPr>
        </p:nvSpPr>
        <p:spPr>
          <a:xfrm>
            <a:off x="762000" y="2014538"/>
            <a:ext cx="7772400" cy="4005262"/>
          </a:xfrm>
        </p:spPr>
        <p:txBody>
          <a:bodyPr/>
          <a:lstStyle/>
          <a:p>
            <a:pPr>
              <a:defRPr/>
            </a:pPr>
            <a:r>
              <a:rPr lang="en-US" sz="2000" b="1" dirty="0"/>
              <a:t>Fall graduates must defend on or before, </a:t>
            </a:r>
            <a:r>
              <a:rPr lang="en-US" sz="2000" b="1"/>
              <a:t>November 26, 2025.</a:t>
            </a:r>
            <a:endParaRPr lang="en-US" sz="2000" b="1" dirty="0"/>
          </a:p>
          <a:p>
            <a:pPr>
              <a:defRPr/>
            </a:pPr>
            <a:r>
              <a:rPr lang="en-US" dirty="0"/>
              <a:t>Review the Procedures for Examination</a:t>
            </a:r>
          </a:p>
          <a:p>
            <a:pPr marL="457200" lvl="1" indent="-685800">
              <a:spcBef>
                <a:spcPts val="300"/>
              </a:spcBef>
              <a:buClr>
                <a:schemeClr val="accent1"/>
              </a:buClr>
              <a:defRPr/>
            </a:pPr>
            <a:r>
              <a:rPr lang="en-US" sz="1600" dirty="0"/>
              <a:t>PhD – </a:t>
            </a:r>
            <a:r>
              <a:rPr lang="en-US" sz="1600" dirty="0">
                <a:hlinkClick r:id="rId3"/>
              </a:rPr>
              <a:t>https://www.graduate.umaryland.edu/media/Graduate-School/Documents/Procedures-for-Examination-of-the-Doctoral-Dissertation-PDF.pdf</a:t>
            </a:r>
            <a:r>
              <a:rPr lang="en-US" sz="1600" dirty="0"/>
              <a:t> </a:t>
            </a:r>
          </a:p>
          <a:p>
            <a:pPr marL="457200" lvl="1" indent="-685800">
              <a:spcBef>
                <a:spcPts val="300"/>
              </a:spcBef>
              <a:buClr>
                <a:schemeClr val="accent1"/>
              </a:buClr>
              <a:defRPr/>
            </a:pPr>
            <a:r>
              <a:rPr lang="en-US" sz="1600" dirty="0"/>
              <a:t>MS -	</a:t>
            </a:r>
            <a:r>
              <a:rPr lang="en-US" sz="1600" dirty="0">
                <a:hlinkClick r:id="rId4"/>
              </a:rPr>
              <a:t>https://www.graduate.umaryland.edu/media/Graduate-School/Documents/Graduation-and-Degree-Certification/Procedures-for-Examination-of-the-Master's-Thesis.pdf</a:t>
            </a:r>
            <a:r>
              <a:rPr lang="en-US" sz="1600" dirty="0"/>
              <a:t> </a:t>
            </a:r>
          </a:p>
          <a:p>
            <a:pPr marL="457200" lvl="1" indent="-685800">
              <a:spcBef>
                <a:spcPts val="300"/>
              </a:spcBef>
              <a:buClr>
                <a:schemeClr val="accent1"/>
              </a:buClr>
              <a:defRPr/>
            </a:pPr>
            <a:endParaRPr lang="en-US" sz="200" u="sng" dirty="0">
              <a:solidFill>
                <a:srgbClr val="CC9900"/>
              </a:solidFill>
            </a:endParaRPr>
          </a:p>
          <a:p>
            <a:pPr>
              <a:defRPr/>
            </a:pPr>
            <a:r>
              <a:rPr lang="en-US" dirty="0"/>
              <a:t>Defense Announcements Posted on our Website</a:t>
            </a:r>
          </a:p>
          <a:p>
            <a:pPr marL="0" lvl="1" indent="0">
              <a:spcBef>
                <a:spcPts val="575"/>
              </a:spcBef>
              <a:buClr>
                <a:schemeClr val="accent1"/>
              </a:buClr>
              <a:tabLst>
                <a:tab pos="457200" algn="l"/>
              </a:tabLst>
              <a:defRPr/>
            </a:pPr>
            <a:r>
              <a:rPr lang="en-US" sz="1600" dirty="0">
                <a:solidFill>
                  <a:srgbClr val="CC9900"/>
                </a:solidFill>
              </a:rPr>
              <a:t>   	</a:t>
            </a:r>
            <a:r>
              <a:rPr lang="en-US" sz="1600" dirty="0">
                <a:solidFill>
                  <a:srgbClr val="CC9900"/>
                </a:solidFill>
                <a:hlinkClick r:id="rId5"/>
              </a:rPr>
              <a:t>http://graduate.umaryland.edu/</a:t>
            </a:r>
            <a:r>
              <a:rPr lang="en-US" sz="1600" dirty="0">
                <a:solidFill>
                  <a:srgbClr val="CC9900"/>
                </a:solidFill>
              </a:rPr>
              <a:t> </a:t>
            </a:r>
            <a:r>
              <a:rPr lang="en-US" sz="1600" dirty="0"/>
              <a:t>under Upcoming Events</a:t>
            </a:r>
          </a:p>
          <a:p>
            <a:pPr marL="0" lvl="1" indent="0">
              <a:spcBef>
                <a:spcPts val="575"/>
              </a:spcBef>
              <a:buClr>
                <a:schemeClr val="accent1"/>
              </a:buClr>
              <a:tabLst>
                <a:tab pos="457200" algn="l"/>
              </a:tabLst>
              <a:defRPr/>
            </a:pPr>
            <a:endParaRPr lang="en-US" sz="200" dirty="0"/>
          </a:p>
          <a:p>
            <a:pPr>
              <a:defRPr/>
            </a:pPr>
            <a:r>
              <a:rPr lang="en-US" dirty="0"/>
              <a:t>Role of the Graduate School Dean’s Rep</a:t>
            </a:r>
          </a:p>
          <a:p>
            <a:pP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Document Submission	</a:t>
            </a:r>
          </a:p>
        </p:txBody>
      </p:sp>
      <p:sp>
        <p:nvSpPr>
          <p:cNvPr id="3" name="Text Placeholder 2"/>
          <p:cNvSpPr>
            <a:spLocks noGrp="1"/>
          </p:cNvSpPr>
          <p:nvPr>
            <p:ph type="body" idx="1"/>
          </p:nvPr>
        </p:nvSpPr>
        <p:spPr/>
        <p:txBody>
          <a:bodyPr/>
          <a:lstStyle/>
          <a:p>
            <a:r>
              <a:rPr lang="en-US" dirty="0"/>
              <a:t>Please submit the following forms:</a:t>
            </a: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51619834"/>
              </p:ext>
            </p:extLst>
          </p:nvPr>
        </p:nvGraphicFramePr>
        <p:xfrm>
          <a:off x="838200" y="2590800"/>
          <a:ext cx="7543800" cy="2134689"/>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244929">
                <a:tc>
                  <a:txBody>
                    <a:bodyPr/>
                    <a:lstStyle/>
                    <a:p>
                      <a:r>
                        <a:rPr lang="en-US" dirty="0">
                          <a:solidFill>
                            <a:schemeClr val="bg1">
                              <a:lumMod val="50000"/>
                            </a:schemeClr>
                          </a:solidFill>
                        </a:rPr>
                        <a:t>Post-Defense Forms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bg1">
                              <a:lumMod val="50000"/>
                            </a:schemeClr>
                          </a:solidFill>
                        </a:rPr>
                        <a:t>Due Within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97329">
                <a:tc>
                  <a:txBody>
                    <a:bodyPr/>
                    <a:lstStyle/>
                    <a:p>
                      <a:r>
                        <a:rPr lang="en-US" dirty="0">
                          <a:solidFill>
                            <a:schemeClr val="bg1">
                              <a:lumMod val="50000"/>
                            </a:schemeClr>
                          </a:solidFill>
                        </a:rPr>
                        <a:t>Report of the Examining Committee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bg1">
                              <a:lumMod val="50000"/>
                            </a:schemeClr>
                          </a:solidFill>
                        </a:rPr>
                        <a:t>Two </a:t>
                      </a:r>
                      <a:r>
                        <a:rPr lang="en-US" u="sng" dirty="0">
                          <a:solidFill>
                            <a:schemeClr val="bg1">
                              <a:lumMod val="50000"/>
                            </a:schemeClr>
                          </a:solidFill>
                        </a:rPr>
                        <a:t>days</a:t>
                      </a:r>
                      <a:r>
                        <a:rPr lang="en-US" dirty="0">
                          <a:solidFill>
                            <a:schemeClr val="bg1">
                              <a:lumMod val="50000"/>
                            </a:schemeClr>
                          </a:solidFill>
                        </a:rPr>
                        <a:t> after your defense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24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lumMod val="50000"/>
                            </a:schemeClr>
                          </a:solidFill>
                        </a:rPr>
                        <a:t>Approval Sheet signed by Committee Chair (PI)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bg1">
                              <a:lumMod val="50000"/>
                            </a:schemeClr>
                          </a:solidFill>
                        </a:rPr>
                        <a:t>Two</a:t>
                      </a:r>
                      <a:r>
                        <a:rPr lang="en-US" baseline="0" dirty="0">
                          <a:solidFill>
                            <a:schemeClr val="bg1">
                              <a:lumMod val="50000"/>
                            </a:schemeClr>
                          </a:solidFill>
                        </a:rPr>
                        <a:t> weeks after your defense</a:t>
                      </a:r>
                      <a:endParaRPr lang="en-US"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887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lumMod val="50000"/>
                            </a:schemeClr>
                          </a:solidFill>
                        </a:rPr>
                        <a:t>Electronic Publication Form (Archive Authorization)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lumMod val="50000"/>
                            </a:schemeClr>
                          </a:solidFill>
                        </a:rPr>
                        <a:t>Two</a:t>
                      </a:r>
                      <a:r>
                        <a:rPr lang="en-US" baseline="0" dirty="0">
                          <a:solidFill>
                            <a:schemeClr val="bg1">
                              <a:lumMod val="50000"/>
                            </a:schemeClr>
                          </a:solidFill>
                        </a:rPr>
                        <a:t> weeks after your defense</a:t>
                      </a:r>
                      <a:endParaRPr lang="en-US"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82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lumMod val="50000"/>
                            </a:schemeClr>
                          </a:solidFill>
                        </a:rPr>
                        <a:t>Survey of Earned Doctorates Certificate of Completion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lumMod val="50000"/>
                            </a:schemeClr>
                          </a:solidFill>
                        </a:rPr>
                        <a:t>Two</a:t>
                      </a:r>
                      <a:r>
                        <a:rPr lang="en-US" baseline="0" dirty="0">
                          <a:solidFill>
                            <a:schemeClr val="bg1">
                              <a:lumMod val="50000"/>
                            </a:schemeClr>
                          </a:solidFill>
                        </a:rPr>
                        <a:t> weeks after your defense</a:t>
                      </a:r>
                      <a:endParaRPr lang="en-US"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64002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 School Forms Page</a:t>
            </a:r>
          </a:p>
        </p:txBody>
      </p:sp>
      <p:pic>
        <p:nvPicPr>
          <p:cNvPr id="7" name="Picture 6">
            <a:extLst>
              <a:ext uri="{FF2B5EF4-FFF2-40B4-BE49-F238E27FC236}">
                <a16:creationId xmlns:a16="http://schemas.microsoft.com/office/drawing/2014/main" id="{0946B513-3F36-B6BB-B838-A894A08DB950}"/>
              </a:ext>
            </a:extLst>
          </p:cNvPr>
          <p:cNvPicPr>
            <a:picLocks noChangeAspect="1"/>
          </p:cNvPicPr>
          <p:nvPr/>
        </p:nvPicPr>
        <p:blipFill>
          <a:blip r:embed="rId3"/>
          <a:stretch>
            <a:fillRect/>
          </a:stretch>
        </p:blipFill>
        <p:spPr>
          <a:xfrm>
            <a:off x="690229" y="2209800"/>
            <a:ext cx="7620000" cy="3906864"/>
          </a:xfrm>
          <a:prstGeom prst="rect">
            <a:avLst/>
          </a:prstGeom>
        </p:spPr>
      </p:pic>
    </p:spTree>
    <p:extLst>
      <p:ext uri="{BB962C8B-B14F-4D97-AF65-F5344CB8AC3E}">
        <p14:creationId xmlns:p14="http://schemas.microsoft.com/office/powerpoint/2010/main" val="252042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Register for an ORCID Identifier</a:t>
            </a:r>
          </a:p>
        </p:txBody>
      </p:sp>
      <p:sp>
        <p:nvSpPr>
          <p:cNvPr id="3" name="Text Placeholder 2"/>
          <p:cNvSpPr>
            <a:spLocks noGrp="1"/>
          </p:cNvSpPr>
          <p:nvPr>
            <p:ph type="body" idx="1"/>
          </p:nvPr>
        </p:nvSpPr>
        <p:spPr>
          <a:xfrm>
            <a:off x="762000" y="1981200"/>
            <a:ext cx="7772400" cy="4191000"/>
          </a:xfrm>
        </p:spPr>
        <p:txBody>
          <a:bodyPr/>
          <a:lstStyle/>
          <a:p>
            <a:pPr>
              <a:defRPr/>
            </a:pPr>
            <a:r>
              <a:rPr lang="en-US" dirty="0"/>
              <a:t>Visit </a:t>
            </a:r>
            <a:r>
              <a:rPr lang="en-US" dirty="0">
                <a:hlinkClick r:id="rId3"/>
              </a:rPr>
              <a:t>http://orcid.org/ </a:t>
            </a:r>
            <a:r>
              <a:rPr lang="en-US" dirty="0"/>
              <a:t>to learn more and register for an ORCID Identifier.</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95600"/>
            <a:ext cx="8305575"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Prepare Your Thesis/Dissertation</a:t>
            </a:r>
          </a:p>
        </p:txBody>
      </p:sp>
      <p:sp>
        <p:nvSpPr>
          <p:cNvPr id="3" name="Text Placeholder 2"/>
          <p:cNvSpPr>
            <a:spLocks noGrp="1"/>
          </p:cNvSpPr>
          <p:nvPr>
            <p:ph type="body" idx="1"/>
          </p:nvPr>
        </p:nvSpPr>
        <p:spPr>
          <a:xfrm>
            <a:off x="722313" y="1981200"/>
            <a:ext cx="7772400" cy="1338263"/>
          </a:xfrm>
        </p:spPr>
        <p:txBody>
          <a:bodyPr/>
          <a:lstStyle/>
          <a:p>
            <a:pPr>
              <a:defRPr/>
            </a:pPr>
            <a:r>
              <a:rPr lang="en-US" dirty="0"/>
              <a:t>Use the style of your discipline</a:t>
            </a:r>
          </a:p>
          <a:p>
            <a:pPr>
              <a:defRPr/>
            </a:pPr>
            <a:r>
              <a:rPr lang="en-US" dirty="0"/>
              <a:t>Obtain necessary permissions</a:t>
            </a:r>
          </a:p>
          <a:p>
            <a:pPr>
              <a:defRPr/>
            </a:pPr>
            <a:r>
              <a:rPr lang="en-US" dirty="0"/>
              <a:t>Create ProQuest Profile</a:t>
            </a:r>
          </a:p>
          <a:p>
            <a:pPr>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Formal Elements</a:t>
            </a:r>
          </a:p>
        </p:txBody>
      </p:sp>
      <p:sp>
        <p:nvSpPr>
          <p:cNvPr id="3" name="Text Placeholder 2"/>
          <p:cNvSpPr>
            <a:spLocks noGrp="1"/>
          </p:cNvSpPr>
          <p:nvPr>
            <p:ph type="body" idx="1"/>
          </p:nvPr>
        </p:nvSpPr>
        <p:spPr>
          <a:xfrm>
            <a:off x="722313" y="1981200"/>
            <a:ext cx="7772400" cy="1219200"/>
          </a:xfrm>
        </p:spPr>
        <p:txBody>
          <a:bodyPr/>
          <a:lstStyle/>
          <a:p>
            <a:pPr>
              <a:defRPr/>
            </a:pPr>
            <a:r>
              <a:rPr lang="en-US" dirty="0"/>
              <a:t>Curriculum Vitae CV</a:t>
            </a:r>
          </a:p>
          <a:p>
            <a:pPr>
              <a:defRPr/>
            </a:pPr>
            <a:r>
              <a:rPr lang="en-US" dirty="0"/>
              <a:t>Abstract</a:t>
            </a:r>
          </a:p>
        </p:txBody>
      </p:sp>
      <p:pic>
        <p:nvPicPr>
          <p:cNvPr id="18436" name="Picture 76"/>
          <p:cNvPicPr>
            <a:picLocks noChangeAspect="1" noChangeArrowheads="1"/>
          </p:cNvPicPr>
          <p:nvPr/>
        </p:nvPicPr>
        <p:blipFill>
          <a:blip r:embed="rId3" cstate="print"/>
          <a:srcRect l="31468" t="17038" r="31198" b="6299"/>
          <a:stretch>
            <a:fillRect/>
          </a:stretch>
        </p:blipFill>
        <p:spPr bwMode="auto">
          <a:xfrm>
            <a:off x="990600" y="2971800"/>
            <a:ext cx="2201863" cy="2846388"/>
          </a:xfrm>
          <a:prstGeom prst="rect">
            <a:avLst/>
          </a:prstGeom>
          <a:noFill/>
          <a:ln w="9525">
            <a:noFill/>
            <a:miter lim="800000"/>
            <a:headEnd/>
            <a:tailEnd/>
          </a:ln>
        </p:spPr>
      </p:pic>
      <p:cxnSp>
        <p:nvCxnSpPr>
          <p:cNvPr id="18437" name="AutoShape 3"/>
          <p:cNvCxnSpPr>
            <a:cxnSpLocks noChangeShapeType="1"/>
          </p:cNvCxnSpPr>
          <p:nvPr/>
        </p:nvCxnSpPr>
        <p:spPr bwMode="auto">
          <a:xfrm>
            <a:off x="3282950" y="2971800"/>
            <a:ext cx="885825" cy="0"/>
          </a:xfrm>
          <a:prstGeom prst="straightConnector1">
            <a:avLst/>
          </a:prstGeom>
          <a:noFill/>
          <a:ln w="9525">
            <a:solidFill>
              <a:srgbClr val="000000"/>
            </a:solidFill>
            <a:round/>
            <a:headEnd/>
            <a:tailEnd/>
          </a:ln>
        </p:spPr>
      </p:cxnSp>
      <p:cxnSp>
        <p:nvCxnSpPr>
          <p:cNvPr id="18438" name="AutoShape 4"/>
          <p:cNvCxnSpPr>
            <a:cxnSpLocks noChangeShapeType="1"/>
          </p:cNvCxnSpPr>
          <p:nvPr/>
        </p:nvCxnSpPr>
        <p:spPr bwMode="auto">
          <a:xfrm>
            <a:off x="3357563" y="2971800"/>
            <a:ext cx="0" cy="919163"/>
          </a:xfrm>
          <a:prstGeom prst="straightConnector1">
            <a:avLst/>
          </a:prstGeom>
          <a:noFill/>
          <a:ln w="9525">
            <a:solidFill>
              <a:srgbClr val="000000"/>
            </a:solidFill>
            <a:round/>
            <a:headEnd/>
            <a:tailEnd/>
          </a:ln>
        </p:spPr>
      </p:cxnSp>
      <p:cxnSp>
        <p:nvCxnSpPr>
          <p:cNvPr id="18439" name="AutoShape 5"/>
          <p:cNvCxnSpPr>
            <a:cxnSpLocks noChangeShapeType="1"/>
          </p:cNvCxnSpPr>
          <p:nvPr/>
        </p:nvCxnSpPr>
        <p:spPr bwMode="auto">
          <a:xfrm>
            <a:off x="3529013" y="2971800"/>
            <a:ext cx="0" cy="1357313"/>
          </a:xfrm>
          <a:prstGeom prst="straightConnector1">
            <a:avLst/>
          </a:prstGeom>
          <a:noFill/>
          <a:ln w="9525">
            <a:solidFill>
              <a:srgbClr val="000000"/>
            </a:solidFill>
            <a:round/>
            <a:headEnd/>
            <a:tailEnd/>
          </a:ln>
        </p:spPr>
      </p:cxnSp>
      <p:cxnSp>
        <p:nvCxnSpPr>
          <p:cNvPr id="18440" name="AutoShape 6"/>
          <p:cNvCxnSpPr>
            <a:cxnSpLocks noChangeShapeType="1"/>
          </p:cNvCxnSpPr>
          <p:nvPr/>
        </p:nvCxnSpPr>
        <p:spPr bwMode="auto">
          <a:xfrm>
            <a:off x="3810000" y="2971800"/>
            <a:ext cx="0" cy="2266950"/>
          </a:xfrm>
          <a:prstGeom prst="straightConnector1">
            <a:avLst/>
          </a:prstGeom>
          <a:noFill/>
          <a:ln w="9525">
            <a:solidFill>
              <a:srgbClr val="000000"/>
            </a:solidFill>
            <a:round/>
            <a:headEnd/>
            <a:tailEnd/>
          </a:ln>
        </p:spPr>
      </p:cxnSp>
      <p:sp>
        <p:nvSpPr>
          <p:cNvPr id="18441" name="Text Box 7"/>
          <p:cNvSpPr txBox="1">
            <a:spLocks noChangeArrowheads="1"/>
          </p:cNvSpPr>
          <p:nvPr/>
        </p:nvSpPr>
        <p:spPr bwMode="auto">
          <a:xfrm>
            <a:off x="3221038" y="3257550"/>
            <a:ext cx="152400" cy="131763"/>
          </a:xfrm>
          <a:prstGeom prst="rect">
            <a:avLst/>
          </a:prstGeom>
          <a:noFill/>
          <a:ln w="9525">
            <a:noFill/>
            <a:miter lim="800000"/>
            <a:headEnd/>
            <a:tailEnd/>
          </a:ln>
        </p:spPr>
        <p:txBody>
          <a:bodyPr lIns="0" tIns="0" rIns="0" bIns="0"/>
          <a:lstStyle/>
          <a:p>
            <a:pPr>
              <a:spcAft>
                <a:spcPts val="1000"/>
              </a:spcAft>
            </a:pPr>
            <a:r>
              <a:rPr lang="en-US" sz="600"/>
              <a:t>3.5”</a:t>
            </a:r>
            <a:endParaRPr lang="en-US"/>
          </a:p>
        </p:txBody>
      </p:sp>
      <p:sp>
        <p:nvSpPr>
          <p:cNvPr id="18442" name="Text Box 8"/>
          <p:cNvSpPr txBox="1">
            <a:spLocks noChangeArrowheads="1"/>
          </p:cNvSpPr>
          <p:nvPr/>
        </p:nvSpPr>
        <p:spPr bwMode="auto">
          <a:xfrm>
            <a:off x="3455988" y="3481388"/>
            <a:ext cx="100012" cy="93662"/>
          </a:xfrm>
          <a:prstGeom prst="rect">
            <a:avLst/>
          </a:prstGeom>
          <a:noFill/>
          <a:ln w="9525">
            <a:noFill/>
            <a:miter lim="800000"/>
            <a:headEnd/>
            <a:tailEnd/>
          </a:ln>
        </p:spPr>
        <p:txBody>
          <a:bodyPr lIns="0" tIns="0" rIns="0" bIns="0"/>
          <a:lstStyle/>
          <a:p>
            <a:pPr>
              <a:spcAft>
                <a:spcPts val="1000"/>
              </a:spcAft>
            </a:pPr>
            <a:r>
              <a:rPr lang="en-US" sz="600"/>
              <a:t>5”</a:t>
            </a:r>
            <a:endParaRPr lang="en-US"/>
          </a:p>
        </p:txBody>
      </p:sp>
      <p:sp>
        <p:nvSpPr>
          <p:cNvPr id="18443" name="Text Box 9"/>
          <p:cNvSpPr txBox="1">
            <a:spLocks noChangeArrowheads="1"/>
          </p:cNvSpPr>
          <p:nvPr/>
        </p:nvSpPr>
        <p:spPr bwMode="auto">
          <a:xfrm>
            <a:off x="3729038" y="4095750"/>
            <a:ext cx="101600" cy="93663"/>
          </a:xfrm>
          <a:prstGeom prst="rect">
            <a:avLst/>
          </a:prstGeom>
          <a:noFill/>
          <a:ln w="9525">
            <a:noFill/>
            <a:miter lim="800000"/>
            <a:headEnd/>
            <a:tailEnd/>
          </a:ln>
        </p:spPr>
        <p:txBody>
          <a:bodyPr lIns="0" tIns="0" rIns="0" bIns="0"/>
          <a:lstStyle/>
          <a:p>
            <a:pPr>
              <a:spcAft>
                <a:spcPts val="1000"/>
              </a:spcAft>
            </a:pPr>
            <a:r>
              <a:rPr lang="en-US" sz="600"/>
              <a:t>8”</a:t>
            </a:r>
            <a:endParaRPr lang="en-US"/>
          </a:p>
        </p:txBody>
      </p:sp>
      <p:pic>
        <p:nvPicPr>
          <p:cNvPr id="18444" name="Picture 77"/>
          <p:cNvPicPr>
            <a:picLocks noChangeAspect="1" noChangeArrowheads="1"/>
          </p:cNvPicPr>
          <p:nvPr/>
        </p:nvPicPr>
        <p:blipFill>
          <a:blip r:embed="rId4" cstate="print"/>
          <a:srcRect l="31567" t="16608" r="31126" b="6517"/>
          <a:stretch>
            <a:fillRect/>
          </a:stretch>
        </p:blipFill>
        <p:spPr bwMode="auto">
          <a:xfrm>
            <a:off x="5029200" y="2971800"/>
            <a:ext cx="2209800" cy="2867025"/>
          </a:xfrm>
          <a:prstGeom prst="rect">
            <a:avLst/>
          </a:prstGeom>
          <a:noFill/>
          <a:ln w="9525">
            <a:noFill/>
            <a:miter lim="800000"/>
            <a:headEnd/>
            <a:tailEnd/>
          </a:ln>
        </p:spPr>
      </p:pic>
      <p:cxnSp>
        <p:nvCxnSpPr>
          <p:cNvPr id="18445" name="AutoShape 11"/>
          <p:cNvCxnSpPr>
            <a:cxnSpLocks noChangeShapeType="1"/>
          </p:cNvCxnSpPr>
          <p:nvPr/>
        </p:nvCxnSpPr>
        <p:spPr bwMode="auto">
          <a:xfrm>
            <a:off x="7470775" y="2971800"/>
            <a:ext cx="103188" cy="0"/>
          </a:xfrm>
          <a:prstGeom prst="straightConnector1">
            <a:avLst/>
          </a:prstGeom>
          <a:noFill/>
          <a:ln w="9525">
            <a:solidFill>
              <a:srgbClr val="000000"/>
            </a:solidFill>
            <a:round/>
            <a:headEnd/>
            <a:tailEnd/>
          </a:ln>
        </p:spPr>
      </p:cxnSp>
      <p:cxnSp>
        <p:nvCxnSpPr>
          <p:cNvPr id="18446" name="AutoShape 12"/>
          <p:cNvCxnSpPr>
            <a:cxnSpLocks noChangeShapeType="1"/>
          </p:cNvCxnSpPr>
          <p:nvPr/>
        </p:nvCxnSpPr>
        <p:spPr bwMode="auto">
          <a:xfrm>
            <a:off x="7543800" y="2971800"/>
            <a:ext cx="0" cy="766763"/>
          </a:xfrm>
          <a:prstGeom prst="straightConnector1">
            <a:avLst/>
          </a:prstGeom>
          <a:noFill/>
          <a:ln w="9525">
            <a:solidFill>
              <a:srgbClr val="000000"/>
            </a:solidFill>
            <a:round/>
            <a:headEnd/>
            <a:tailEnd/>
          </a:ln>
        </p:spPr>
      </p:cxnSp>
      <p:sp>
        <p:nvSpPr>
          <p:cNvPr id="18447" name="Text Box 13"/>
          <p:cNvSpPr txBox="1">
            <a:spLocks noChangeArrowheads="1"/>
          </p:cNvSpPr>
          <p:nvPr/>
        </p:nvSpPr>
        <p:spPr bwMode="auto">
          <a:xfrm>
            <a:off x="7408863" y="3257550"/>
            <a:ext cx="152400" cy="133350"/>
          </a:xfrm>
          <a:prstGeom prst="rect">
            <a:avLst/>
          </a:prstGeom>
          <a:noFill/>
          <a:ln w="9525">
            <a:noFill/>
            <a:miter lim="800000"/>
            <a:headEnd/>
            <a:tailEnd/>
          </a:ln>
        </p:spPr>
        <p:txBody>
          <a:bodyPr lIns="0" tIns="0" rIns="0" bIns="0"/>
          <a:lstStyle/>
          <a:p>
            <a:pPr>
              <a:spcAft>
                <a:spcPts val="1000"/>
              </a:spcAft>
            </a:pPr>
            <a:r>
              <a:rPr lang="en-US" sz="600"/>
              <a:t>1”</a:t>
            </a:r>
            <a:endParaRPr lang="en-US"/>
          </a:p>
        </p:txBody>
      </p:sp>
      <p:sp>
        <p:nvSpPr>
          <p:cNvPr id="16" name="Text Placeholder 2"/>
          <p:cNvSpPr txBox="1">
            <a:spLocks/>
          </p:cNvSpPr>
          <p:nvPr/>
        </p:nvSpPr>
        <p:spPr bwMode="auto">
          <a:xfrm>
            <a:off x="1295400" y="5791200"/>
            <a:ext cx="6096000" cy="533400"/>
          </a:xfrm>
          <a:prstGeom prst="rect">
            <a:avLst/>
          </a:prstGeom>
          <a:noFill/>
          <a:ln w="9525">
            <a:noFill/>
            <a:miter lim="800000"/>
            <a:headEnd/>
            <a:tailEnd/>
          </a:ln>
        </p:spPr>
        <p:txBody>
          <a:bodyPr/>
          <a:lstStyle/>
          <a:p>
            <a:pPr eaLnBrk="0" hangingPunct="0">
              <a:spcBef>
                <a:spcPts val="575"/>
              </a:spcBef>
              <a:buClr>
                <a:schemeClr val="accent1"/>
              </a:buClr>
              <a:buSzPct val="85000"/>
              <a:buFont typeface="Wingdings 2" pitchFamily="18" charset="2"/>
              <a:buNone/>
              <a:defRPr/>
            </a:pPr>
            <a:r>
              <a:rPr lang="en-US" sz="2400" dirty="0">
                <a:solidFill>
                  <a:schemeClr val="tx1">
                    <a:tint val="75000"/>
                  </a:schemeClr>
                </a:solidFill>
                <a:latin typeface="+mn-lt"/>
                <a:cs typeface="+mn-cs"/>
              </a:rPr>
              <a:t>Title Page			  Copyright Page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Formal Elements</a:t>
            </a:r>
          </a:p>
        </p:txBody>
      </p:sp>
      <p:sp>
        <p:nvSpPr>
          <p:cNvPr id="3" name="Text Placeholder 2"/>
          <p:cNvSpPr>
            <a:spLocks noGrp="1"/>
          </p:cNvSpPr>
          <p:nvPr>
            <p:ph type="body" idx="1"/>
          </p:nvPr>
        </p:nvSpPr>
        <p:spPr>
          <a:xfrm>
            <a:off x="722313" y="1981200"/>
            <a:ext cx="7772400" cy="1219200"/>
          </a:xfrm>
        </p:spPr>
        <p:txBody>
          <a:bodyPr/>
          <a:lstStyle/>
          <a:p>
            <a:pPr>
              <a:defRPr/>
            </a:pPr>
            <a:r>
              <a:rPr lang="en-US" dirty="0"/>
              <a:t>Preface, Dedication, Acknowledgement</a:t>
            </a:r>
          </a:p>
        </p:txBody>
      </p:sp>
      <p:sp>
        <p:nvSpPr>
          <p:cNvPr id="19460" name="Text Box 8"/>
          <p:cNvSpPr txBox="1">
            <a:spLocks noChangeArrowheads="1"/>
          </p:cNvSpPr>
          <p:nvPr/>
        </p:nvSpPr>
        <p:spPr bwMode="auto">
          <a:xfrm>
            <a:off x="3455988" y="3481388"/>
            <a:ext cx="100012" cy="93662"/>
          </a:xfrm>
          <a:prstGeom prst="rect">
            <a:avLst/>
          </a:prstGeom>
          <a:noFill/>
          <a:ln w="9525">
            <a:noFill/>
            <a:miter lim="800000"/>
            <a:headEnd/>
            <a:tailEnd/>
          </a:ln>
        </p:spPr>
        <p:txBody>
          <a:bodyPr lIns="0" tIns="0" rIns="0" bIns="0"/>
          <a:lstStyle/>
          <a:p>
            <a:pPr>
              <a:spcAft>
                <a:spcPts val="1000"/>
              </a:spcAft>
            </a:pPr>
            <a:endParaRPr lang="en-US"/>
          </a:p>
        </p:txBody>
      </p:sp>
      <p:sp>
        <p:nvSpPr>
          <p:cNvPr id="16" name="Text Placeholder 2"/>
          <p:cNvSpPr txBox="1">
            <a:spLocks/>
          </p:cNvSpPr>
          <p:nvPr/>
        </p:nvSpPr>
        <p:spPr bwMode="auto">
          <a:xfrm>
            <a:off x="1790700" y="6172200"/>
            <a:ext cx="2209800" cy="533400"/>
          </a:xfrm>
          <a:prstGeom prst="rect">
            <a:avLst/>
          </a:prstGeom>
          <a:noFill/>
          <a:ln w="9525">
            <a:noFill/>
            <a:miter lim="800000"/>
            <a:headEnd/>
            <a:tailEnd/>
          </a:ln>
        </p:spPr>
        <p:txBody>
          <a:bodyPr/>
          <a:lstStyle/>
          <a:p>
            <a:pPr eaLnBrk="0" hangingPunct="0">
              <a:spcBef>
                <a:spcPts val="575"/>
              </a:spcBef>
              <a:buClr>
                <a:schemeClr val="accent1"/>
              </a:buClr>
              <a:buSzPct val="85000"/>
              <a:buFont typeface="Wingdings 2" pitchFamily="18" charset="2"/>
              <a:buNone/>
              <a:defRPr/>
            </a:pPr>
            <a:r>
              <a:rPr lang="en-US" sz="2400" dirty="0">
                <a:solidFill>
                  <a:schemeClr val="tx1">
                    <a:tint val="75000"/>
                  </a:schemeClr>
                </a:solidFill>
                <a:latin typeface="+mn-lt"/>
                <a:cs typeface="+mn-cs"/>
              </a:rPr>
              <a:t>Table of Contents			  </a:t>
            </a:r>
          </a:p>
        </p:txBody>
      </p:sp>
      <p:pic>
        <p:nvPicPr>
          <p:cNvPr id="19462" name="Picture 2"/>
          <p:cNvPicPr>
            <a:picLocks noChangeAspect="1" noChangeArrowheads="1"/>
          </p:cNvPicPr>
          <p:nvPr/>
        </p:nvPicPr>
        <p:blipFill>
          <a:blip r:embed="rId3" cstate="print"/>
          <a:srcRect l="32381" t="21333" r="31905" b="6287"/>
          <a:stretch>
            <a:fillRect/>
          </a:stretch>
        </p:blipFill>
        <p:spPr bwMode="auto">
          <a:xfrm>
            <a:off x="1447800" y="2514600"/>
            <a:ext cx="2895600" cy="36671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Formal Elements</a:t>
            </a:r>
          </a:p>
        </p:txBody>
      </p:sp>
      <p:sp>
        <p:nvSpPr>
          <p:cNvPr id="3" name="Text Placeholder 2"/>
          <p:cNvSpPr>
            <a:spLocks noGrp="1"/>
          </p:cNvSpPr>
          <p:nvPr>
            <p:ph type="body" idx="1"/>
          </p:nvPr>
        </p:nvSpPr>
        <p:spPr>
          <a:xfrm>
            <a:off x="1752600" y="5638800"/>
            <a:ext cx="5486400" cy="457200"/>
          </a:xfrm>
        </p:spPr>
        <p:txBody>
          <a:bodyPr/>
          <a:lstStyle/>
          <a:p>
            <a:pPr>
              <a:defRPr/>
            </a:pPr>
            <a:r>
              <a:rPr lang="en-US" dirty="0"/>
              <a:t>Chapters 			   Figures</a:t>
            </a:r>
          </a:p>
        </p:txBody>
      </p:sp>
      <p:sp>
        <p:nvSpPr>
          <p:cNvPr id="20484" name="Text Box 8"/>
          <p:cNvSpPr txBox="1">
            <a:spLocks noChangeArrowheads="1"/>
          </p:cNvSpPr>
          <p:nvPr/>
        </p:nvSpPr>
        <p:spPr bwMode="auto">
          <a:xfrm>
            <a:off x="3455988" y="3481388"/>
            <a:ext cx="100012" cy="93662"/>
          </a:xfrm>
          <a:prstGeom prst="rect">
            <a:avLst/>
          </a:prstGeom>
          <a:noFill/>
          <a:ln w="9525">
            <a:noFill/>
            <a:miter lim="800000"/>
            <a:headEnd/>
            <a:tailEnd/>
          </a:ln>
        </p:spPr>
        <p:txBody>
          <a:bodyPr lIns="0" tIns="0" rIns="0" bIns="0"/>
          <a:lstStyle/>
          <a:p>
            <a:pPr>
              <a:spcAft>
                <a:spcPts val="1000"/>
              </a:spcAft>
            </a:pPr>
            <a:endParaRPr lang="en-US"/>
          </a:p>
        </p:txBody>
      </p:sp>
      <p:pic>
        <p:nvPicPr>
          <p:cNvPr id="20485" name="Picture 78"/>
          <p:cNvPicPr>
            <a:picLocks noChangeAspect="1" noChangeArrowheads="1"/>
          </p:cNvPicPr>
          <p:nvPr/>
        </p:nvPicPr>
        <p:blipFill>
          <a:blip r:embed="rId3" cstate="print"/>
          <a:srcRect l="31447" t="16406" r="30878" b="6812"/>
          <a:stretch>
            <a:fillRect/>
          </a:stretch>
        </p:blipFill>
        <p:spPr bwMode="auto">
          <a:xfrm>
            <a:off x="1371600" y="2819400"/>
            <a:ext cx="2238375" cy="2847975"/>
          </a:xfrm>
          <a:prstGeom prst="rect">
            <a:avLst/>
          </a:prstGeom>
          <a:noFill/>
          <a:ln w="9525">
            <a:noFill/>
            <a:miter lim="800000"/>
            <a:headEnd/>
            <a:tailEnd/>
          </a:ln>
        </p:spPr>
      </p:pic>
      <p:cxnSp>
        <p:nvCxnSpPr>
          <p:cNvPr id="20486" name="AutoShape 3"/>
          <p:cNvCxnSpPr>
            <a:cxnSpLocks noChangeShapeType="1"/>
          </p:cNvCxnSpPr>
          <p:nvPr/>
        </p:nvCxnSpPr>
        <p:spPr bwMode="auto">
          <a:xfrm>
            <a:off x="3706813" y="2838450"/>
            <a:ext cx="103187" cy="0"/>
          </a:xfrm>
          <a:prstGeom prst="straightConnector1">
            <a:avLst/>
          </a:prstGeom>
          <a:noFill/>
          <a:ln w="9525">
            <a:solidFill>
              <a:srgbClr val="000000"/>
            </a:solidFill>
            <a:round/>
            <a:headEnd/>
            <a:tailEnd/>
          </a:ln>
        </p:spPr>
      </p:cxnSp>
      <p:cxnSp>
        <p:nvCxnSpPr>
          <p:cNvPr id="20487" name="AutoShape 4"/>
          <p:cNvCxnSpPr>
            <a:cxnSpLocks noChangeShapeType="1"/>
          </p:cNvCxnSpPr>
          <p:nvPr/>
        </p:nvCxnSpPr>
        <p:spPr bwMode="auto">
          <a:xfrm>
            <a:off x="3781425" y="2838450"/>
            <a:ext cx="0" cy="285750"/>
          </a:xfrm>
          <a:prstGeom prst="straightConnector1">
            <a:avLst/>
          </a:prstGeom>
          <a:noFill/>
          <a:ln w="9525">
            <a:solidFill>
              <a:srgbClr val="000000"/>
            </a:solidFill>
            <a:round/>
            <a:headEnd/>
            <a:tailEnd/>
          </a:ln>
        </p:spPr>
      </p:cxnSp>
      <p:sp>
        <p:nvSpPr>
          <p:cNvPr id="20488" name="Text Box 5"/>
          <p:cNvSpPr txBox="1">
            <a:spLocks noChangeArrowheads="1"/>
          </p:cNvSpPr>
          <p:nvPr/>
        </p:nvSpPr>
        <p:spPr bwMode="auto">
          <a:xfrm>
            <a:off x="3657600" y="2932113"/>
            <a:ext cx="152400" cy="131762"/>
          </a:xfrm>
          <a:prstGeom prst="rect">
            <a:avLst/>
          </a:prstGeom>
          <a:noFill/>
          <a:ln w="9525">
            <a:noFill/>
            <a:miter lim="800000"/>
            <a:headEnd/>
            <a:tailEnd/>
          </a:ln>
        </p:spPr>
        <p:txBody>
          <a:bodyPr lIns="0" tIns="0" rIns="0" bIns="0"/>
          <a:lstStyle/>
          <a:p>
            <a:pPr>
              <a:spcAft>
                <a:spcPts val="1000"/>
              </a:spcAft>
            </a:pPr>
            <a:r>
              <a:rPr lang="en-US" sz="600"/>
              <a:t>1”</a:t>
            </a:r>
            <a:endParaRPr lang="en-US"/>
          </a:p>
        </p:txBody>
      </p:sp>
      <p:cxnSp>
        <p:nvCxnSpPr>
          <p:cNvPr id="20489" name="AutoShape 6"/>
          <p:cNvCxnSpPr>
            <a:cxnSpLocks noChangeShapeType="1"/>
          </p:cNvCxnSpPr>
          <p:nvPr/>
        </p:nvCxnSpPr>
        <p:spPr bwMode="auto">
          <a:xfrm>
            <a:off x="3727450" y="3124200"/>
            <a:ext cx="66675" cy="0"/>
          </a:xfrm>
          <a:prstGeom prst="straightConnector1">
            <a:avLst/>
          </a:prstGeom>
          <a:noFill/>
          <a:ln w="9525">
            <a:solidFill>
              <a:srgbClr val="000000"/>
            </a:solidFill>
            <a:round/>
            <a:headEnd/>
            <a:tailEnd/>
          </a:ln>
        </p:spPr>
      </p:cxnSp>
      <p:pic>
        <p:nvPicPr>
          <p:cNvPr id="20490" name="Picture 79"/>
          <p:cNvPicPr>
            <a:picLocks noChangeAspect="1" noChangeArrowheads="1"/>
          </p:cNvPicPr>
          <p:nvPr/>
        </p:nvPicPr>
        <p:blipFill>
          <a:blip r:embed="rId4" cstate="print"/>
          <a:srcRect l="31558" t="16173" r="30952" b="7051"/>
          <a:stretch>
            <a:fillRect/>
          </a:stretch>
        </p:blipFill>
        <p:spPr bwMode="auto">
          <a:xfrm>
            <a:off x="5029200" y="2819400"/>
            <a:ext cx="2228850" cy="28479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Formal Elements</a:t>
            </a:r>
          </a:p>
        </p:txBody>
      </p:sp>
      <p:sp>
        <p:nvSpPr>
          <p:cNvPr id="3" name="Text Placeholder 2"/>
          <p:cNvSpPr>
            <a:spLocks noGrp="1"/>
          </p:cNvSpPr>
          <p:nvPr>
            <p:ph type="body" idx="1"/>
          </p:nvPr>
        </p:nvSpPr>
        <p:spPr>
          <a:xfrm>
            <a:off x="838200" y="2133600"/>
            <a:ext cx="5486400" cy="1752600"/>
          </a:xfrm>
        </p:spPr>
        <p:txBody>
          <a:bodyPr/>
          <a:lstStyle/>
          <a:p>
            <a:pPr>
              <a:defRPr/>
            </a:pPr>
            <a:r>
              <a:rPr lang="en-US" dirty="0"/>
              <a:t>Appendices</a:t>
            </a:r>
          </a:p>
          <a:p>
            <a:pPr>
              <a:defRPr/>
            </a:pPr>
            <a:r>
              <a:rPr lang="en-US" dirty="0"/>
              <a:t>References</a:t>
            </a:r>
          </a:p>
          <a:p>
            <a:pPr>
              <a:defRPr/>
            </a:pPr>
            <a:r>
              <a:rPr lang="en-US" dirty="0"/>
              <a:t>Index</a:t>
            </a:r>
          </a:p>
        </p:txBody>
      </p:sp>
      <p:sp>
        <p:nvSpPr>
          <p:cNvPr id="21508" name="Text Box 8"/>
          <p:cNvSpPr txBox="1">
            <a:spLocks noChangeArrowheads="1"/>
          </p:cNvSpPr>
          <p:nvPr/>
        </p:nvSpPr>
        <p:spPr bwMode="auto">
          <a:xfrm>
            <a:off x="3455988" y="3481388"/>
            <a:ext cx="100012" cy="93662"/>
          </a:xfrm>
          <a:prstGeom prst="rect">
            <a:avLst/>
          </a:prstGeom>
          <a:noFill/>
          <a:ln w="9525">
            <a:noFill/>
            <a:miter lim="800000"/>
            <a:headEnd/>
            <a:tailEnd/>
          </a:ln>
        </p:spPr>
        <p:txBody>
          <a:bodyPr lIns="0" tIns="0" rIns="0" bIns="0"/>
          <a:lstStyle/>
          <a:p>
            <a:pPr>
              <a:spcAft>
                <a:spcPts val="1000"/>
              </a:spcAft>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t>Submitting</a:t>
            </a:r>
          </a:p>
        </p:txBody>
      </p:sp>
      <p:sp>
        <p:nvSpPr>
          <p:cNvPr id="3" name="Text Placeholder 2"/>
          <p:cNvSpPr>
            <a:spLocks noGrp="1"/>
          </p:cNvSpPr>
          <p:nvPr>
            <p:ph type="body" idx="1"/>
          </p:nvPr>
        </p:nvSpPr>
        <p:spPr>
          <a:xfrm>
            <a:off x="722313" y="1981200"/>
            <a:ext cx="7772400" cy="2057400"/>
          </a:xfrm>
        </p:spPr>
        <p:txBody>
          <a:bodyPr/>
          <a:lstStyle/>
          <a:p>
            <a:pPr>
              <a:defRPr/>
            </a:pPr>
            <a:r>
              <a:rPr lang="en-US" dirty="0"/>
              <a:t>Login</a:t>
            </a:r>
          </a:p>
          <a:p>
            <a:pPr>
              <a:defRPr/>
            </a:pPr>
            <a:r>
              <a:rPr lang="en-US" dirty="0"/>
              <a:t>Upload</a:t>
            </a:r>
          </a:p>
          <a:p>
            <a:pPr>
              <a:defRPr/>
            </a:pPr>
            <a:r>
              <a:rPr lang="en-US" dirty="0"/>
              <a:t>Complete revisions</a:t>
            </a:r>
          </a:p>
          <a:p>
            <a:pPr>
              <a:defRPr/>
            </a:pPr>
            <a:r>
              <a:rPr lang="en-US" dirty="0"/>
              <a:t>Upload again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graduation gowns&#10;&#10;Description automatically generated">
            <a:extLst>
              <a:ext uri="{FF2B5EF4-FFF2-40B4-BE49-F238E27FC236}">
                <a16:creationId xmlns:a16="http://schemas.microsoft.com/office/drawing/2014/main" id="{60A239DA-61AB-EADD-F76C-72782E8B63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6146800"/>
            <a:ext cx="152400" cy="101600"/>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descr="A group of people in graduation gowns&#10;&#10;Description automatically generated">
            <a:extLst>
              <a:ext uri="{FF2B5EF4-FFF2-40B4-BE49-F238E27FC236}">
                <a16:creationId xmlns:a16="http://schemas.microsoft.com/office/drawing/2014/main" id="{3E75B6F3-0850-F6FA-6F41-EA478E4AC1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6045200"/>
            <a:ext cx="304800" cy="203200"/>
          </a:xfrm>
          <a:prstGeom prst="rect">
            <a:avLst/>
          </a:prstGeom>
          <a:ln w="228600" cap="sq" cmpd="thickThin">
            <a:solidFill>
              <a:srgbClr val="000000"/>
            </a:solidFill>
            <a:prstDash val="solid"/>
            <a:miter lim="800000"/>
          </a:ln>
          <a:effectLst>
            <a:innerShdw blurRad="76200">
              <a:srgbClr val="000000"/>
            </a:innerShdw>
          </a:effectLst>
        </p:spPr>
      </p:pic>
      <p:sp>
        <p:nvSpPr>
          <p:cNvPr id="6147" name="Title 1"/>
          <p:cNvSpPr>
            <a:spLocks noGrp="1"/>
          </p:cNvSpPr>
          <p:nvPr>
            <p:ph type="ctrTitle"/>
          </p:nvPr>
        </p:nvSpPr>
        <p:spPr>
          <a:xfrm>
            <a:off x="457200" y="1506538"/>
            <a:ext cx="8229600" cy="1470025"/>
          </a:xfrm>
        </p:spPr>
        <p:txBody>
          <a:bodyPr/>
          <a:lstStyle/>
          <a:p>
            <a:pPr eaLnBrk="1" hangingPunct="1"/>
            <a:r>
              <a:rPr dirty="0"/>
              <a:t>Preparing for Graduation</a:t>
            </a:r>
          </a:p>
        </p:txBody>
      </p:sp>
      <p:pic>
        <p:nvPicPr>
          <p:cNvPr id="7" name="Picture 6" descr="A group of people in graduation gowns&#10;&#10;Description automatically generated">
            <a:extLst>
              <a:ext uri="{FF2B5EF4-FFF2-40B4-BE49-F238E27FC236}">
                <a16:creationId xmlns:a16="http://schemas.microsoft.com/office/drawing/2014/main" id="{BD905D69-DB89-F34D-1EE3-90A3B50E6E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3505200"/>
            <a:ext cx="4114800" cy="27432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92946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Degree Verification</a:t>
            </a:r>
          </a:p>
        </p:txBody>
      </p:sp>
      <p:sp>
        <p:nvSpPr>
          <p:cNvPr id="3" name="Text Placeholder 2"/>
          <p:cNvSpPr>
            <a:spLocks noGrp="1"/>
          </p:cNvSpPr>
          <p:nvPr>
            <p:ph type="body" idx="1"/>
          </p:nvPr>
        </p:nvSpPr>
        <p:spPr/>
        <p:txBody>
          <a:bodyPr/>
          <a:lstStyle/>
          <a:p>
            <a:r>
              <a:rPr lang="en-US" dirty="0"/>
              <a:t>A prospective employer may require a letter from the Graduate School to verify that you have completed your degree requirements.</a:t>
            </a:r>
          </a:p>
          <a:p>
            <a:endParaRPr lang="en-US" dirty="0"/>
          </a:p>
          <a:p>
            <a:endParaRPr lang="en-US" dirty="0"/>
          </a:p>
          <a:p>
            <a:endParaRPr lang="en-US" dirty="0"/>
          </a:p>
          <a:p>
            <a:endParaRPr lang="en-US" dirty="0"/>
          </a:p>
          <a:p>
            <a:r>
              <a:rPr lang="en-US" dirty="0"/>
              <a:t>Information on </a:t>
            </a:r>
            <a:r>
              <a:rPr lang="en-US" u="sng" dirty="0">
                <a:hlinkClick r:id="rId3"/>
              </a:rPr>
              <a:t>requesting a verification letter</a:t>
            </a:r>
            <a:r>
              <a:rPr lang="en-US" dirty="0"/>
              <a:t>. </a:t>
            </a:r>
          </a:p>
        </p:txBody>
      </p:sp>
    </p:spTree>
    <p:extLst>
      <p:ext uri="{BB962C8B-B14F-4D97-AF65-F5344CB8AC3E}">
        <p14:creationId xmlns:p14="http://schemas.microsoft.com/office/powerpoint/2010/main" val="4212452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a:t>
            </a:r>
          </a:p>
        </p:txBody>
      </p:sp>
      <p:sp>
        <p:nvSpPr>
          <p:cNvPr id="3" name="Text Placeholder 2"/>
          <p:cNvSpPr>
            <a:spLocks noGrp="1"/>
          </p:cNvSpPr>
          <p:nvPr>
            <p:ph type="body" idx="1"/>
          </p:nvPr>
        </p:nvSpPr>
        <p:spPr>
          <a:xfrm>
            <a:off x="219265" y="1981200"/>
            <a:ext cx="4809935" cy="4267200"/>
          </a:xfrm>
        </p:spPr>
        <p:txBody>
          <a:bodyPr/>
          <a:lstStyle/>
          <a:p>
            <a:endParaRPr lang="en-US" sz="3200" dirty="0"/>
          </a:p>
          <a:p>
            <a:r>
              <a:rPr lang="en-US" sz="3200" dirty="0"/>
              <a:t>Fall Writing Workshops</a:t>
            </a:r>
          </a:p>
          <a:p>
            <a:r>
              <a:rPr lang="en-US" dirty="0"/>
              <a:t>	In person:  September 23-25</a:t>
            </a:r>
          </a:p>
          <a:p>
            <a:pPr marL="0" marR="0"/>
            <a:r>
              <a:rPr lang="en-US" dirty="0"/>
              <a:t>	Virtual: Week if October 6</a:t>
            </a:r>
            <a:r>
              <a:rPr lang="en-US" baseline="30000" dirty="0"/>
              <a:t>th</a:t>
            </a:r>
            <a:endParaRPr lang="en-US" dirty="0"/>
          </a:p>
          <a:p>
            <a:pPr marL="0" marR="0"/>
            <a:endParaRPr lang="en-US" sz="3200" dirty="0"/>
          </a:p>
          <a:p>
            <a:r>
              <a:rPr lang="en-US" sz="3200" dirty="0"/>
              <a:t>Writing Accountability Group</a:t>
            </a:r>
          </a:p>
          <a:p>
            <a:pPr lvl="1"/>
            <a:r>
              <a:rPr lang="en-US" sz="2400" dirty="0"/>
              <a:t>		TBD</a:t>
            </a:r>
          </a:p>
          <a:p>
            <a:endParaRPr lang="en-US" dirty="0"/>
          </a:p>
        </p:txBody>
      </p:sp>
      <p:pic>
        <p:nvPicPr>
          <p:cNvPr id="5" name="Picture 4" descr="A poster for a workshop&#10;&#10;Description automatically generated">
            <a:extLst>
              <a:ext uri="{FF2B5EF4-FFF2-40B4-BE49-F238E27FC236}">
                <a16:creationId xmlns:a16="http://schemas.microsoft.com/office/drawing/2014/main" id="{C3A07CDD-A5A0-872A-C7F1-BC6A444CB5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968305"/>
            <a:ext cx="3590735" cy="4648200"/>
          </a:xfrm>
          <a:prstGeom prst="rect">
            <a:avLst/>
          </a:prstGeom>
          <a:solidFill>
            <a:srgbClr val="000000">
              <a:shade val="95000"/>
            </a:srgbClr>
          </a:solidFill>
          <a:ln w="28575" cap="sq">
            <a:solidFill>
              <a:schemeClr val="tx1"/>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89889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Counseling Center</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a:t>short-term</a:t>
            </a:r>
          </a:p>
          <a:p>
            <a:pPr marL="342900" indent="-342900">
              <a:buFont typeface="Arial" panose="020B0604020202020204" pitchFamily="34" charset="0"/>
              <a:buChar char="•"/>
            </a:pPr>
            <a:r>
              <a:rPr lang="en-US" dirty="0"/>
              <a:t>professional counseling </a:t>
            </a:r>
          </a:p>
          <a:p>
            <a:pPr marL="342900" indent="-342900">
              <a:buFont typeface="Arial" panose="020B0604020202020204" pitchFamily="34" charset="0"/>
              <a:buChar char="•"/>
            </a:pPr>
            <a:r>
              <a:rPr lang="en-US" dirty="0"/>
              <a:t>psychiatric services</a:t>
            </a:r>
          </a:p>
          <a:p>
            <a:endParaRPr lang="en-US" dirty="0"/>
          </a:p>
          <a:p>
            <a:r>
              <a:rPr lang="en-US" dirty="0"/>
              <a:t>Our mission is to help promote and maintain the emotional well-being of UMB students and serve as a resource to the entire university community.</a:t>
            </a:r>
          </a:p>
          <a:p>
            <a:endParaRPr lang="en-US" dirty="0"/>
          </a:p>
          <a:p>
            <a:r>
              <a:rPr lang="en-US" b="1" dirty="0"/>
              <a:t>410-328-8404</a:t>
            </a:r>
            <a:endParaRPr lang="en-US" dirty="0"/>
          </a:p>
        </p:txBody>
      </p:sp>
    </p:spTree>
    <p:extLst>
      <p:ext uri="{BB962C8B-B14F-4D97-AF65-F5344CB8AC3E}">
        <p14:creationId xmlns:p14="http://schemas.microsoft.com/office/powerpoint/2010/main" val="538772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01B6-5905-DA4D-665A-40CEDC05ED5C}"/>
              </a:ext>
            </a:extLst>
          </p:cNvPr>
          <p:cNvSpPr>
            <a:spLocks noGrp="1"/>
          </p:cNvSpPr>
          <p:nvPr>
            <p:ph type="title"/>
          </p:nvPr>
        </p:nvSpPr>
        <p:spPr/>
        <p:txBody>
          <a:bodyPr/>
          <a:lstStyle/>
          <a:p>
            <a:r>
              <a:rPr lang="en-US" dirty="0"/>
              <a:t>Graduation Ceremonies</a:t>
            </a:r>
          </a:p>
        </p:txBody>
      </p:sp>
      <p:sp>
        <p:nvSpPr>
          <p:cNvPr id="3" name="Text Placeholder 2">
            <a:extLst>
              <a:ext uri="{FF2B5EF4-FFF2-40B4-BE49-F238E27FC236}">
                <a16:creationId xmlns:a16="http://schemas.microsoft.com/office/drawing/2014/main" id="{C216F8A0-ABDC-7F22-AAB3-36A3DF428DE1}"/>
              </a:ext>
            </a:extLst>
          </p:cNvPr>
          <p:cNvSpPr>
            <a:spLocks noGrp="1"/>
          </p:cNvSpPr>
          <p:nvPr>
            <p:ph type="body" idx="1"/>
          </p:nvPr>
        </p:nvSpPr>
        <p:spPr>
          <a:xfrm>
            <a:off x="722313" y="2743200"/>
            <a:ext cx="7772400" cy="3429000"/>
          </a:xfrm>
        </p:spPr>
        <p:txBody>
          <a:bodyPr/>
          <a:lstStyle/>
          <a:p>
            <a:r>
              <a:rPr lang="en-US" dirty="0"/>
              <a:t>MS and Certificate Ceremony</a:t>
            </a:r>
          </a:p>
          <a:p>
            <a:r>
              <a:rPr lang="en-US" dirty="0"/>
              <a:t>PhD Hooding Ceremony</a:t>
            </a:r>
          </a:p>
          <a:p>
            <a:endParaRPr lang="en-US" dirty="0"/>
          </a:p>
          <a:p>
            <a:endParaRPr lang="en-US" dirty="0"/>
          </a:p>
          <a:p>
            <a:r>
              <a:rPr lang="en-US" dirty="0"/>
              <a:t>Hold May 20th</a:t>
            </a:r>
          </a:p>
        </p:txBody>
      </p:sp>
      <p:pic>
        <p:nvPicPr>
          <p:cNvPr id="4" name="Picture 3">
            <a:extLst>
              <a:ext uri="{FF2B5EF4-FFF2-40B4-BE49-F238E27FC236}">
                <a16:creationId xmlns:a16="http://schemas.microsoft.com/office/drawing/2014/main" id="{D462B1EC-7D0A-F68A-C148-09DF94111B78}"/>
              </a:ext>
            </a:extLst>
          </p:cNvPr>
          <p:cNvPicPr>
            <a:picLocks noChangeAspect="1"/>
          </p:cNvPicPr>
          <p:nvPr/>
        </p:nvPicPr>
        <p:blipFill>
          <a:blip r:embed="rId2"/>
          <a:stretch>
            <a:fillRect/>
          </a:stretch>
        </p:blipFill>
        <p:spPr>
          <a:xfrm>
            <a:off x="4267200" y="2237423"/>
            <a:ext cx="4578493" cy="3206774"/>
          </a:xfrm>
          <a:prstGeom prst="rect">
            <a:avLst/>
          </a:prstGeom>
        </p:spPr>
      </p:pic>
    </p:spTree>
    <p:extLst>
      <p:ext uri="{BB962C8B-B14F-4D97-AF65-F5344CB8AC3E}">
        <p14:creationId xmlns:p14="http://schemas.microsoft.com/office/powerpoint/2010/main" val="3302871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Questions</a:t>
            </a:r>
          </a:p>
        </p:txBody>
      </p:sp>
      <p:sp>
        <p:nvSpPr>
          <p:cNvPr id="3" name="Text Placeholder 2"/>
          <p:cNvSpPr>
            <a:spLocks noGrp="1"/>
          </p:cNvSpPr>
          <p:nvPr>
            <p:ph type="body" idx="1"/>
          </p:nvPr>
        </p:nvSpPr>
        <p:spPr>
          <a:xfrm>
            <a:off x="722313" y="1981200"/>
            <a:ext cx="7772400" cy="3200400"/>
          </a:xfrm>
        </p:spPr>
        <p:txBody>
          <a:bodyPr/>
          <a:lstStyle/>
          <a:p>
            <a:pPr>
              <a:defRPr/>
            </a:pPr>
            <a:r>
              <a:rPr lang="en-US" dirty="0"/>
              <a:t>Resources &amp; Contacts</a:t>
            </a:r>
          </a:p>
          <a:p>
            <a:pPr marL="457200">
              <a:defRPr/>
            </a:pPr>
            <a:r>
              <a:rPr lang="en-US" dirty="0"/>
              <a:t>Graduate School - 620 W Lexington St  1</a:t>
            </a:r>
            <a:r>
              <a:rPr lang="en-US" baseline="30000" dirty="0"/>
              <a:t>st</a:t>
            </a:r>
            <a:r>
              <a:rPr lang="en-US" dirty="0"/>
              <a:t> Floor</a:t>
            </a:r>
          </a:p>
          <a:p>
            <a:pPr marL="457200">
              <a:defRPr/>
            </a:pPr>
            <a:r>
              <a:rPr lang="en-US" dirty="0">
                <a:solidFill>
                  <a:schemeClr val="tx2"/>
                </a:solidFill>
                <a:hlinkClick r:id="rId3">
                  <a:extLst>
                    <a:ext uri="{A12FA001-AC4F-418D-AE19-62706E023703}">
                      <ahyp:hlinkClr xmlns:ahyp="http://schemas.microsoft.com/office/drawing/2018/hyperlinkcolor" val="tx"/>
                    </a:ext>
                  </a:extLst>
                </a:hlinkClick>
              </a:rPr>
              <a:t>http://graduate.umaryland.edu/</a:t>
            </a:r>
            <a:r>
              <a:rPr lang="en-US" dirty="0">
                <a:solidFill>
                  <a:schemeClr val="tx2"/>
                </a:solidFill>
              </a:rPr>
              <a:t> </a:t>
            </a:r>
          </a:p>
          <a:p>
            <a:pPr marL="457200">
              <a:defRPr/>
            </a:pPr>
            <a:r>
              <a:rPr lang="en-US" dirty="0">
                <a:solidFill>
                  <a:schemeClr val="tx2"/>
                </a:solidFill>
                <a:hlinkClick r:id="rId4">
                  <a:extLst>
                    <a:ext uri="{A12FA001-AC4F-418D-AE19-62706E023703}">
                      <ahyp:hlinkClr xmlns:ahyp="http://schemas.microsoft.com/office/drawing/2018/hyperlinkcolor" val="tx"/>
                    </a:ext>
                  </a:extLst>
                </a:hlinkClick>
              </a:rPr>
              <a:t>gradforms@umaryland.edu</a:t>
            </a:r>
            <a:r>
              <a:rPr lang="en-US" dirty="0">
                <a:solidFill>
                  <a:schemeClr val="tx2"/>
                </a:solidFill>
              </a:rPr>
              <a:t>  - Document Submission</a:t>
            </a:r>
          </a:p>
          <a:p>
            <a:pPr marL="457200">
              <a:defRPr/>
            </a:pPr>
            <a:r>
              <a:rPr lang="en-US" dirty="0">
                <a:solidFill>
                  <a:schemeClr val="tx2"/>
                </a:solidFill>
                <a:hlinkClick r:id="rId5">
                  <a:extLst>
                    <a:ext uri="{A12FA001-AC4F-418D-AE19-62706E023703}">
                      <ahyp:hlinkClr xmlns:ahyp="http://schemas.microsoft.com/office/drawing/2018/hyperlinkcolor" val="tx"/>
                    </a:ext>
                  </a:extLst>
                </a:hlinkClick>
              </a:rPr>
              <a:t>egolembewski@umaryland.edu</a:t>
            </a:r>
            <a:r>
              <a:rPr lang="en-US" dirty="0">
                <a:solidFill>
                  <a:schemeClr val="tx2"/>
                </a:solidFill>
              </a:rPr>
              <a:t> </a:t>
            </a:r>
          </a:p>
          <a:p>
            <a:pPr marL="457200">
              <a:defRPr/>
            </a:pPr>
            <a:r>
              <a:rPr lang="en-US" u="sng" dirty="0">
                <a:solidFill>
                  <a:schemeClr val="tx2"/>
                </a:solidFill>
                <a:hlinkClick r:id="rId6">
                  <a:extLst>
                    <a:ext uri="{A12FA001-AC4F-418D-AE19-62706E023703}">
                      <ahyp:hlinkClr xmlns:ahyp="http://schemas.microsoft.com/office/drawing/2018/hyperlinkcolor" val="tx"/>
                    </a:ext>
                  </a:extLst>
                </a:hlinkClick>
              </a:rPr>
              <a:t>cknapp@umaryland.edu</a:t>
            </a:r>
            <a:endParaRPr lang="en-US" u="sng" dirty="0">
              <a:solidFill>
                <a:schemeClr val="tx2"/>
              </a:solidFill>
            </a:endParaRPr>
          </a:p>
          <a:p>
            <a:pPr>
              <a:defRPr/>
            </a:pPr>
            <a:endParaRPr lang="en-US" dirty="0"/>
          </a:p>
          <a:p>
            <a:pPr>
              <a:defRPr/>
            </a:pPr>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1371600" y="3352800"/>
            <a:ext cx="6400800" cy="3352800"/>
          </a:xfrm>
        </p:spPr>
        <p:txBody>
          <a:bodyPr/>
          <a:lstStyle/>
          <a:p>
            <a:pPr eaLnBrk="1" hangingPunct="1"/>
            <a:r>
              <a:rPr lang="en-US" dirty="0"/>
              <a:t>Erin Golembewski, PhD</a:t>
            </a:r>
          </a:p>
          <a:p>
            <a:pPr eaLnBrk="1" hangingPunct="1"/>
            <a:r>
              <a:rPr lang="en-US" dirty="0"/>
              <a:t>Vice Dean, Graduate School</a:t>
            </a:r>
          </a:p>
          <a:p>
            <a:pPr eaLnBrk="1" hangingPunct="1"/>
            <a:endParaRPr lang="en-US" sz="1100" dirty="0"/>
          </a:p>
          <a:p>
            <a:pPr eaLnBrk="1" hangingPunct="1"/>
            <a:r>
              <a:rPr lang="en-US" dirty="0"/>
              <a:t>Colleen Knapp</a:t>
            </a:r>
          </a:p>
          <a:p>
            <a:r>
              <a:rPr lang="en-US" dirty="0"/>
              <a:t>Associate Director, Records and Registration</a:t>
            </a:r>
          </a:p>
          <a:p>
            <a:endParaRPr lang="en-US" sz="1100" dirty="0"/>
          </a:p>
          <a:p>
            <a:r>
              <a:rPr lang="en-US" dirty="0"/>
              <a:t>Davonte Johnson and Jennifer Cantrell </a:t>
            </a:r>
          </a:p>
          <a:p>
            <a:r>
              <a:rPr lang="en-US" dirty="0"/>
              <a:t>Records and Registration</a:t>
            </a:r>
          </a:p>
          <a:p>
            <a:pPr eaLnBrk="1" hangingPunct="1"/>
            <a:endParaRPr lang="en-US" dirty="0"/>
          </a:p>
          <a:p>
            <a:pPr eaLnBrk="1" hangingPunct="1"/>
            <a:endParaRPr lang="en-US" dirty="0"/>
          </a:p>
        </p:txBody>
      </p:sp>
      <p:sp>
        <p:nvSpPr>
          <p:cNvPr id="6147" name="Title 1"/>
          <p:cNvSpPr>
            <a:spLocks noGrp="1"/>
          </p:cNvSpPr>
          <p:nvPr>
            <p:ph type="ctrTitle"/>
          </p:nvPr>
        </p:nvSpPr>
        <p:spPr>
          <a:xfrm>
            <a:off x="457200" y="1506538"/>
            <a:ext cx="8229600" cy="1470025"/>
          </a:xfrm>
        </p:spPr>
        <p:txBody>
          <a:bodyPr/>
          <a:lstStyle/>
          <a:p>
            <a:pPr eaLnBrk="1" hangingPunct="1"/>
            <a:r>
              <a:rPr dirty="0"/>
              <a:t>Preparing for Graduation</a:t>
            </a:r>
          </a:p>
        </p:txBody>
      </p:sp>
      <p:pic>
        <p:nvPicPr>
          <p:cNvPr id="3" name="Picture 2" descr="A person wearing a pearl necklace&#10;&#10;Description automatically generated">
            <a:extLst>
              <a:ext uri="{FF2B5EF4-FFF2-40B4-BE49-F238E27FC236}">
                <a16:creationId xmlns:a16="http://schemas.microsoft.com/office/drawing/2014/main" id="{AF7EB86A-660A-2E3A-3308-435E2E936C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657600"/>
            <a:ext cx="9144" cy="914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1" descr="A person smiling at camera&#10;&#10;Description automatically generated">
            <a:extLst>
              <a:ext uri="{FF2B5EF4-FFF2-40B4-BE49-F238E27FC236}">
                <a16:creationId xmlns:a16="http://schemas.microsoft.com/office/drawing/2014/main" id="{B6C9859C-4CF9-EEEF-03CB-D4D1831815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600" t="29584" r="6000"/>
          <a:stretch/>
        </p:blipFill>
        <p:spPr>
          <a:xfrm>
            <a:off x="4944872" y="3648456"/>
            <a:ext cx="8128" cy="914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75008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42EC3F1-CD4F-E8DC-BD8E-9DF3C3DA49C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26" t="16731" r="4730" b="4221"/>
          <a:stretch/>
        </p:blipFill>
        <p:spPr bwMode="auto">
          <a:xfrm>
            <a:off x="6985975" y="2867185"/>
            <a:ext cx="405425" cy="26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Title 1"/>
          <p:cNvSpPr>
            <a:spLocks noGrp="1"/>
          </p:cNvSpPr>
          <p:nvPr>
            <p:ph type="title"/>
          </p:nvPr>
        </p:nvSpPr>
        <p:spPr>
          <a:xfrm>
            <a:off x="722313" y="1051055"/>
            <a:ext cx="5983287" cy="653920"/>
          </a:xfrm>
        </p:spPr>
        <p:txBody>
          <a:bodyPr/>
          <a:lstStyle/>
          <a:p>
            <a:pPr eaLnBrk="1" hangingPunct="1"/>
            <a:r>
              <a:rPr lang="en-US" dirty="0"/>
              <a:t>Timeline to Defense</a:t>
            </a:r>
          </a:p>
        </p:txBody>
      </p:sp>
      <p:sp>
        <p:nvSpPr>
          <p:cNvPr id="7" name="Rectangle 6">
            <a:extLst>
              <a:ext uri="{FF2B5EF4-FFF2-40B4-BE49-F238E27FC236}">
                <a16:creationId xmlns:a16="http://schemas.microsoft.com/office/drawing/2014/main" id="{A1F77DF9-8DAD-FADD-195F-DD3E96359B5C}"/>
              </a:ext>
            </a:extLst>
          </p:cNvPr>
          <p:cNvSpPr/>
          <p:nvPr/>
        </p:nvSpPr>
        <p:spPr>
          <a:xfrm>
            <a:off x="1828037" y="3875189"/>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E25A731-B4C4-707A-758A-793024121C03}"/>
              </a:ext>
            </a:extLst>
          </p:cNvPr>
          <p:cNvSpPr/>
          <p:nvPr/>
        </p:nvSpPr>
        <p:spPr>
          <a:xfrm>
            <a:off x="5169592" y="3875189"/>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58CEF23-FCC1-CB30-515C-CE96552C810F}"/>
              </a:ext>
            </a:extLst>
          </p:cNvPr>
          <p:cNvSpPr/>
          <p:nvPr/>
        </p:nvSpPr>
        <p:spPr>
          <a:xfrm>
            <a:off x="3409900" y="3875189"/>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1FC5F7F-496E-7804-273D-6D38F5EA936C}"/>
              </a:ext>
            </a:extLst>
          </p:cNvPr>
          <p:cNvSpPr/>
          <p:nvPr/>
        </p:nvSpPr>
        <p:spPr>
          <a:xfrm>
            <a:off x="7016483" y="3875189"/>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5FC3C9-E966-D6F8-33CC-47518826288D}"/>
              </a:ext>
            </a:extLst>
          </p:cNvPr>
          <p:cNvSpPr/>
          <p:nvPr/>
        </p:nvSpPr>
        <p:spPr>
          <a:xfrm>
            <a:off x="191402" y="3875189"/>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AF6D57-D7F8-3399-3831-57074A20BC3E}"/>
              </a:ext>
            </a:extLst>
          </p:cNvPr>
          <p:cNvSpPr/>
          <p:nvPr/>
        </p:nvSpPr>
        <p:spPr>
          <a:xfrm rot="5400000">
            <a:off x="419103" y="3614602"/>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77AAC6-2F4B-01B9-EE34-F3ADA6A5E619}"/>
              </a:ext>
            </a:extLst>
          </p:cNvPr>
          <p:cNvSpPr/>
          <p:nvPr/>
        </p:nvSpPr>
        <p:spPr>
          <a:xfrm rot="5400000">
            <a:off x="2073734" y="3578679"/>
            <a:ext cx="569323"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8A9B1D2-5DC9-08F7-D7CA-FDE53A6CA6F8}"/>
              </a:ext>
            </a:extLst>
          </p:cNvPr>
          <p:cNvSpPr/>
          <p:nvPr/>
        </p:nvSpPr>
        <p:spPr>
          <a:xfrm rot="5400000">
            <a:off x="5438774" y="3631052"/>
            <a:ext cx="616978"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0F000BC-2148-2701-31C3-8A433D11CD21}"/>
              </a:ext>
            </a:extLst>
          </p:cNvPr>
          <p:cNvSpPr/>
          <p:nvPr/>
        </p:nvSpPr>
        <p:spPr>
          <a:xfrm rot="5400000">
            <a:off x="7408036" y="3677286"/>
            <a:ext cx="349119"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ADE01F5-1304-563A-45DC-9F41826A72AC}"/>
              </a:ext>
            </a:extLst>
          </p:cNvPr>
          <p:cNvSpPr/>
          <p:nvPr/>
        </p:nvSpPr>
        <p:spPr>
          <a:xfrm rot="5400000">
            <a:off x="3655597" y="3578679"/>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22A373E-D4B4-1912-9DA2-D2BD015C5F97}"/>
              </a:ext>
            </a:extLst>
          </p:cNvPr>
          <p:cNvSpPr/>
          <p:nvPr/>
        </p:nvSpPr>
        <p:spPr>
          <a:xfrm>
            <a:off x="663879"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B2ED9E1-64EB-EBB6-E4E6-184F0322FC3A}"/>
              </a:ext>
            </a:extLst>
          </p:cNvPr>
          <p:cNvSpPr/>
          <p:nvPr/>
        </p:nvSpPr>
        <p:spPr>
          <a:xfrm>
            <a:off x="2318510"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5735157-763D-F38A-175E-903D9CE57FF0}"/>
              </a:ext>
            </a:extLst>
          </p:cNvPr>
          <p:cNvSpPr/>
          <p:nvPr/>
        </p:nvSpPr>
        <p:spPr>
          <a:xfrm>
            <a:off x="390037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67D0170-DF01-BDCB-F99F-23524675C150}"/>
              </a:ext>
            </a:extLst>
          </p:cNvPr>
          <p:cNvSpPr/>
          <p:nvPr/>
        </p:nvSpPr>
        <p:spPr>
          <a:xfrm>
            <a:off x="5707378"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045D925-3A7B-8FF5-1BFE-7AD6E270B1EC}"/>
              </a:ext>
            </a:extLst>
          </p:cNvPr>
          <p:cNvSpPr/>
          <p:nvPr/>
        </p:nvSpPr>
        <p:spPr>
          <a:xfrm>
            <a:off x="754452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ADE819C-0187-E1FD-A8FC-9B7C2B3F204E}"/>
              </a:ext>
            </a:extLst>
          </p:cNvPr>
          <p:cNvSpPr/>
          <p:nvPr/>
        </p:nvSpPr>
        <p:spPr>
          <a:xfrm rot="19444388">
            <a:off x="6820893"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10396DE8-A58A-A8B7-0805-915D9E1BB3D9}"/>
              </a:ext>
            </a:extLst>
          </p:cNvPr>
          <p:cNvSpPr/>
          <p:nvPr/>
        </p:nvSpPr>
        <p:spPr>
          <a:xfrm>
            <a:off x="5360427" y="2563981"/>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BE2E37AD-A61D-7D5E-FA2C-72B5FCC133DA}"/>
              </a:ext>
            </a:extLst>
          </p:cNvPr>
          <p:cNvSpPr/>
          <p:nvPr/>
        </p:nvSpPr>
        <p:spPr>
          <a:xfrm>
            <a:off x="3553422" y="2563981"/>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DF3E602-0333-A658-30B3-9CADA846D48A}"/>
              </a:ext>
            </a:extLst>
          </p:cNvPr>
          <p:cNvSpPr/>
          <p:nvPr/>
        </p:nvSpPr>
        <p:spPr>
          <a:xfrm>
            <a:off x="316928" y="2563981"/>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977C1EB-4C99-57C5-295B-DE1D25B16C83}"/>
              </a:ext>
            </a:extLst>
          </p:cNvPr>
          <p:cNvSpPr/>
          <p:nvPr/>
        </p:nvSpPr>
        <p:spPr>
          <a:xfrm>
            <a:off x="1971559" y="2563981"/>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ntent Placeholder 55">
            <a:extLst>
              <a:ext uri="{FF2B5EF4-FFF2-40B4-BE49-F238E27FC236}">
                <a16:creationId xmlns:a16="http://schemas.microsoft.com/office/drawing/2014/main" id="{35DDC2C1-328E-A53C-97E9-F094C4CB86E6}"/>
              </a:ext>
            </a:extLst>
          </p:cNvPr>
          <p:cNvSpPr txBox="1">
            <a:spLocks/>
          </p:cNvSpPr>
          <p:nvPr/>
        </p:nvSpPr>
        <p:spPr>
          <a:xfrm>
            <a:off x="6705600" y="4498345"/>
            <a:ext cx="1841137"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Announcement of Defense</a:t>
            </a:r>
          </a:p>
          <a:p>
            <a:pPr algn="ctr"/>
            <a:endParaRPr lang="en-US" dirty="0">
              <a:latin typeface="Georgia" panose="02040502050405020303" pitchFamily="18" charset="0"/>
              <a:cs typeface="Aparajita" panose="020B0502040204020203" pitchFamily="18" charset="0"/>
            </a:endParaRPr>
          </a:p>
          <a:p>
            <a:pPr algn="ctr"/>
            <a:r>
              <a:rPr lang="en-US" dirty="0">
                <a:latin typeface="Georgia" panose="02040502050405020303" pitchFamily="18" charset="0"/>
                <a:cs typeface="Aparajita" panose="020B0502040204020203" pitchFamily="18" charset="0"/>
              </a:rPr>
              <a:t>Certification of Thesis</a:t>
            </a:r>
          </a:p>
        </p:txBody>
      </p:sp>
      <p:sp>
        <p:nvSpPr>
          <p:cNvPr id="7172" name="Content Placeholder 55">
            <a:extLst>
              <a:ext uri="{FF2B5EF4-FFF2-40B4-BE49-F238E27FC236}">
                <a16:creationId xmlns:a16="http://schemas.microsoft.com/office/drawing/2014/main" id="{04C9877F-89D3-7B3B-66F6-AB18578DF8A1}"/>
              </a:ext>
            </a:extLst>
          </p:cNvPr>
          <p:cNvSpPr txBox="1">
            <a:spLocks/>
          </p:cNvSpPr>
          <p:nvPr/>
        </p:nvSpPr>
        <p:spPr>
          <a:xfrm>
            <a:off x="5063685" y="4498345"/>
            <a:ext cx="1374049"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Diploma Application</a:t>
            </a:r>
          </a:p>
        </p:txBody>
      </p:sp>
      <p:sp>
        <p:nvSpPr>
          <p:cNvPr id="7178" name="Content Placeholder 55">
            <a:extLst>
              <a:ext uri="{FF2B5EF4-FFF2-40B4-BE49-F238E27FC236}">
                <a16:creationId xmlns:a16="http://schemas.microsoft.com/office/drawing/2014/main" id="{A50B0776-C347-477A-6E2B-68ED832BFF74}"/>
              </a:ext>
            </a:extLst>
          </p:cNvPr>
          <p:cNvSpPr txBox="1">
            <a:spLocks/>
          </p:cNvSpPr>
          <p:nvPr/>
        </p:nvSpPr>
        <p:spPr>
          <a:xfrm>
            <a:off x="3342212" y="4498345"/>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Register for Courses</a:t>
            </a:r>
          </a:p>
        </p:txBody>
      </p:sp>
      <p:sp>
        <p:nvSpPr>
          <p:cNvPr id="7181" name="Content Placeholder 55">
            <a:extLst>
              <a:ext uri="{FF2B5EF4-FFF2-40B4-BE49-F238E27FC236}">
                <a16:creationId xmlns:a16="http://schemas.microsoft.com/office/drawing/2014/main" id="{4DDAD3B6-8FDB-117F-74B8-8BD1076AF80E}"/>
              </a:ext>
            </a:extLst>
          </p:cNvPr>
          <p:cNvSpPr txBox="1">
            <a:spLocks/>
          </p:cNvSpPr>
          <p:nvPr/>
        </p:nvSpPr>
        <p:spPr>
          <a:xfrm>
            <a:off x="1721904" y="4498345"/>
            <a:ext cx="1418515"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Nomination of Committee</a:t>
            </a:r>
          </a:p>
        </p:txBody>
      </p:sp>
      <p:sp>
        <p:nvSpPr>
          <p:cNvPr id="7182" name="Content Placeholder 49">
            <a:extLst>
              <a:ext uri="{FF2B5EF4-FFF2-40B4-BE49-F238E27FC236}">
                <a16:creationId xmlns:a16="http://schemas.microsoft.com/office/drawing/2014/main" id="{1166ED79-6255-0FD2-472D-F2D565420F73}"/>
              </a:ext>
            </a:extLst>
          </p:cNvPr>
          <p:cNvSpPr txBox="1">
            <a:spLocks/>
          </p:cNvSpPr>
          <p:nvPr/>
        </p:nvSpPr>
        <p:spPr>
          <a:xfrm>
            <a:off x="1473595" y="4188740"/>
            <a:ext cx="1865848"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2-6MO Prior</a:t>
            </a:r>
          </a:p>
        </p:txBody>
      </p:sp>
      <p:sp>
        <p:nvSpPr>
          <p:cNvPr id="7183" name="Content Placeholder 55">
            <a:extLst>
              <a:ext uri="{FF2B5EF4-FFF2-40B4-BE49-F238E27FC236}">
                <a16:creationId xmlns:a16="http://schemas.microsoft.com/office/drawing/2014/main" id="{48527409-448C-9996-1275-21228548002D}"/>
              </a:ext>
            </a:extLst>
          </p:cNvPr>
          <p:cNvSpPr txBox="1">
            <a:spLocks/>
          </p:cNvSpPr>
          <p:nvPr/>
        </p:nvSpPr>
        <p:spPr>
          <a:xfrm>
            <a:off x="14763" y="4498345"/>
            <a:ext cx="1423722"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Admission to Candidacy</a:t>
            </a:r>
          </a:p>
        </p:txBody>
      </p:sp>
      <p:sp>
        <p:nvSpPr>
          <p:cNvPr id="7184" name="Content Placeholder 49">
            <a:extLst>
              <a:ext uri="{FF2B5EF4-FFF2-40B4-BE49-F238E27FC236}">
                <a16:creationId xmlns:a16="http://schemas.microsoft.com/office/drawing/2014/main" id="{1F14F5F6-C8A2-4361-9F55-7FBE6DC18216}"/>
              </a:ext>
            </a:extLst>
          </p:cNvPr>
          <p:cNvSpPr txBox="1">
            <a:spLocks/>
          </p:cNvSpPr>
          <p:nvPr/>
        </p:nvSpPr>
        <p:spPr>
          <a:xfrm>
            <a:off x="81246" y="4188740"/>
            <a:ext cx="1275782"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1Y Prior</a:t>
            </a:r>
          </a:p>
        </p:txBody>
      </p:sp>
      <p:sp>
        <p:nvSpPr>
          <p:cNvPr id="7231" name="Rectangle 7230">
            <a:extLst>
              <a:ext uri="{FF2B5EF4-FFF2-40B4-BE49-F238E27FC236}">
                <a16:creationId xmlns:a16="http://schemas.microsoft.com/office/drawing/2014/main" id="{F7183F12-235D-5D8C-BB9E-61F6A7CFF979}"/>
              </a:ext>
            </a:extLst>
          </p:cNvPr>
          <p:cNvSpPr/>
          <p:nvPr/>
        </p:nvSpPr>
        <p:spPr>
          <a:xfrm rot="3844939">
            <a:off x="7344134" y="3397863"/>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2" name="Rectangle 7231">
            <a:extLst>
              <a:ext uri="{FF2B5EF4-FFF2-40B4-BE49-F238E27FC236}">
                <a16:creationId xmlns:a16="http://schemas.microsoft.com/office/drawing/2014/main" id="{1C2E7F50-4F2C-EBD7-14A2-E90B82DAB024}"/>
              </a:ext>
            </a:extLst>
          </p:cNvPr>
          <p:cNvSpPr/>
          <p:nvPr/>
        </p:nvSpPr>
        <p:spPr>
          <a:xfrm rot="6986243">
            <a:off x="7467355" y="3365738"/>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3" name="Oval 7232">
            <a:extLst>
              <a:ext uri="{FF2B5EF4-FFF2-40B4-BE49-F238E27FC236}">
                <a16:creationId xmlns:a16="http://schemas.microsoft.com/office/drawing/2014/main" id="{88F7BEA7-BE29-5B2C-F40A-8E0EC1D9576B}"/>
              </a:ext>
            </a:extLst>
          </p:cNvPr>
          <p:cNvSpPr/>
          <p:nvPr/>
        </p:nvSpPr>
        <p:spPr>
          <a:xfrm rot="19444388">
            <a:off x="7602895"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34" name="Picture 2">
            <a:extLst>
              <a:ext uri="{FF2B5EF4-FFF2-40B4-BE49-F238E27FC236}">
                <a16:creationId xmlns:a16="http://schemas.microsoft.com/office/drawing/2014/main" id="{755466AA-9957-E088-E8AA-91BAAA0249D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55" t="9741" r="28638" b="4894"/>
          <a:stretch/>
        </p:blipFill>
        <p:spPr bwMode="auto">
          <a:xfrm>
            <a:off x="2148979" y="2679517"/>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239" name="Content Placeholder 49">
            <a:extLst>
              <a:ext uri="{FF2B5EF4-FFF2-40B4-BE49-F238E27FC236}">
                <a16:creationId xmlns:a16="http://schemas.microsoft.com/office/drawing/2014/main" id="{F0D49E85-19EE-1DFD-EA80-B8CB5546B33E}"/>
              </a:ext>
            </a:extLst>
          </p:cNvPr>
          <p:cNvSpPr txBox="1">
            <a:spLocks/>
          </p:cNvSpPr>
          <p:nvPr/>
        </p:nvSpPr>
        <p:spPr>
          <a:xfrm>
            <a:off x="3156115"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6MO Prior</a:t>
            </a:r>
          </a:p>
        </p:txBody>
      </p:sp>
      <p:pic>
        <p:nvPicPr>
          <p:cNvPr id="7242" name="Picture 7241">
            <a:extLst>
              <a:ext uri="{FF2B5EF4-FFF2-40B4-BE49-F238E27FC236}">
                <a16:creationId xmlns:a16="http://schemas.microsoft.com/office/drawing/2014/main" id="{BCD49116-16E5-FFB3-7C41-FBD34716FA4F}"/>
              </a:ext>
            </a:extLst>
          </p:cNvPr>
          <p:cNvPicPr>
            <a:picLocks noChangeAspect="1"/>
          </p:cNvPicPr>
          <p:nvPr/>
        </p:nvPicPr>
        <p:blipFill rotWithShape="1">
          <a:blip r:embed="rId5"/>
          <a:srcRect l="29145" t="18079" r="39155" b="10000"/>
          <a:stretch/>
        </p:blipFill>
        <p:spPr>
          <a:xfrm>
            <a:off x="511718" y="2739412"/>
            <a:ext cx="384092" cy="490690"/>
          </a:xfrm>
          <a:prstGeom prst="rect">
            <a:avLst/>
          </a:prstGeom>
          <a:ln>
            <a:solidFill>
              <a:schemeClr val="tx1"/>
            </a:solidFill>
          </a:ln>
        </p:spPr>
      </p:pic>
      <p:pic>
        <p:nvPicPr>
          <p:cNvPr id="7243" name="Picture 7242">
            <a:extLst>
              <a:ext uri="{FF2B5EF4-FFF2-40B4-BE49-F238E27FC236}">
                <a16:creationId xmlns:a16="http://schemas.microsoft.com/office/drawing/2014/main" id="{CE1C0C1F-E104-08E2-95CD-5C9B867FC29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7849" t="7113" r="9059" b="14834"/>
          <a:stretch/>
        </p:blipFill>
        <p:spPr>
          <a:xfrm>
            <a:off x="3623682" y="2644102"/>
            <a:ext cx="614054" cy="621197"/>
          </a:xfrm>
          <a:prstGeom prst="rect">
            <a:avLst/>
          </a:prstGeom>
        </p:spPr>
      </p:pic>
      <p:pic>
        <p:nvPicPr>
          <p:cNvPr id="2" name="Picture 1">
            <a:extLst>
              <a:ext uri="{FF2B5EF4-FFF2-40B4-BE49-F238E27FC236}">
                <a16:creationId xmlns:a16="http://schemas.microsoft.com/office/drawing/2014/main" id="{A7C2D51A-387F-7C4E-142D-453B5FB0276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406813" y="2699005"/>
            <a:ext cx="680900" cy="511393"/>
          </a:xfrm>
          <a:prstGeom prst="rect">
            <a:avLst/>
          </a:prstGeom>
        </p:spPr>
      </p:pic>
      <p:pic>
        <p:nvPicPr>
          <p:cNvPr id="3" name="Picture 2">
            <a:extLst>
              <a:ext uri="{FF2B5EF4-FFF2-40B4-BE49-F238E27FC236}">
                <a16:creationId xmlns:a16="http://schemas.microsoft.com/office/drawing/2014/main" id="{6D7C067E-6083-628C-8BC9-0335DD59EB07}"/>
              </a:ext>
            </a:extLst>
          </p:cNvPr>
          <p:cNvPicPr>
            <a:picLocks noChangeAspect="1"/>
          </p:cNvPicPr>
          <p:nvPr/>
        </p:nvPicPr>
        <p:blipFill>
          <a:blip r:embed="rId10">
            <a:alphaModFix amt="3500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5317294" y="2523721"/>
            <a:ext cx="859938" cy="927062"/>
          </a:xfrm>
          <a:prstGeom prst="rect">
            <a:avLst/>
          </a:prstGeom>
        </p:spPr>
      </p:pic>
      <p:sp>
        <p:nvSpPr>
          <p:cNvPr id="6" name="Oval 5">
            <a:extLst>
              <a:ext uri="{FF2B5EF4-FFF2-40B4-BE49-F238E27FC236}">
                <a16:creationId xmlns:a16="http://schemas.microsoft.com/office/drawing/2014/main" id="{BDD1CE74-E246-F434-AFB9-70D52091B05C}"/>
              </a:ext>
            </a:extLst>
          </p:cNvPr>
          <p:cNvSpPr/>
          <p:nvPr/>
        </p:nvSpPr>
        <p:spPr>
          <a:xfrm>
            <a:off x="6865525" y="2651871"/>
            <a:ext cx="673816" cy="6539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A48B19-A7DF-6565-9324-3DD67070272D}"/>
              </a:ext>
            </a:extLst>
          </p:cNvPr>
          <p:cNvPicPr>
            <a:picLocks noChangeAspect="1"/>
          </p:cNvPicPr>
          <p:nvPr/>
        </p:nvPicPr>
        <p:blipFill rotWithShape="1">
          <a:blip r:embed="rId12"/>
          <a:srcRect l="12669" t="6411" r="6793"/>
          <a:stretch/>
        </p:blipFill>
        <p:spPr>
          <a:xfrm>
            <a:off x="7012457" y="2743200"/>
            <a:ext cx="417508" cy="384638"/>
          </a:xfrm>
          <a:prstGeom prst="rect">
            <a:avLst/>
          </a:prstGeom>
        </p:spPr>
      </p:pic>
      <p:pic>
        <p:nvPicPr>
          <p:cNvPr id="1028" name="Picture 4" descr="Calgary Marketing Industry Association Sponsorship">
            <a:extLst>
              <a:ext uri="{FF2B5EF4-FFF2-40B4-BE49-F238E27FC236}">
                <a16:creationId xmlns:a16="http://schemas.microsoft.com/office/drawing/2014/main" id="{34331425-3399-16E6-8F1E-5923D303863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9918291">
            <a:off x="6991381" y="2937529"/>
            <a:ext cx="253711" cy="3008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BC2C79CE-325A-108D-0308-3A9B23A2E11A}"/>
              </a:ext>
            </a:extLst>
          </p:cNvPr>
          <p:cNvPicPr>
            <a:picLocks noChangeAspect="1"/>
          </p:cNvPicPr>
          <p:nvPr/>
        </p:nvPicPr>
        <p:blipFill rotWithShape="1">
          <a:blip r:embed="rId14"/>
          <a:srcRect l="29629" t="19051" r="40833" b="20369"/>
          <a:stretch/>
        </p:blipFill>
        <p:spPr>
          <a:xfrm>
            <a:off x="7762655" y="2715226"/>
            <a:ext cx="438584" cy="488214"/>
          </a:xfrm>
          <a:prstGeom prst="rect">
            <a:avLst/>
          </a:prstGeom>
          <a:ln w="12700" cap="sq">
            <a:solidFill>
              <a:srgbClr val="52B788"/>
            </a:solidFill>
            <a:prstDash val="solid"/>
            <a:miter lim="800000"/>
          </a:ln>
          <a:effectLst>
            <a:outerShdw blurRad="50800" dist="38100" dir="2700000" algn="tl" rotWithShape="0">
              <a:srgbClr val="000000">
                <a:alpha val="43000"/>
              </a:srgbClr>
            </a:outerShdw>
          </a:effectLst>
        </p:spPr>
      </p:pic>
      <p:sp>
        <p:nvSpPr>
          <p:cNvPr id="29" name="Content Placeholder 49">
            <a:extLst>
              <a:ext uri="{FF2B5EF4-FFF2-40B4-BE49-F238E27FC236}">
                <a16:creationId xmlns:a16="http://schemas.microsoft.com/office/drawing/2014/main" id="{822DF0C3-90CF-9A10-3D39-9F12A9FAA548}"/>
              </a:ext>
            </a:extLst>
          </p:cNvPr>
          <p:cNvSpPr txBox="1">
            <a:spLocks/>
          </p:cNvSpPr>
          <p:nvPr/>
        </p:nvSpPr>
        <p:spPr>
          <a:xfrm>
            <a:off x="4899583" y="4188740"/>
            <a:ext cx="1695359"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Sept</a:t>
            </a:r>
            <a:r>
              <a:rPr lang="en-US" b="0" dirty="0"/>
              <a:t> </a:t>
            </a:r>
            <a:r>
              <a:rPr lang="en-US" sz="2200" dirty="0"/>
              <a:t>19</a:t>
            </a:r>
          </a:p>
        </p:txBody>
      </p:sp>
      <p:sp>
        <p:nvSpPr>
          <p:cNvPr id="7168" name="Content Placeholder 49">
            <a:extLst>
              <a:ext uri="{FF2B5EF4-FFF2-40B4-BE49-F238E27FC236}">
                <a16:creationId xmlns:a16="http://schemas.microsoft.com/office/drawing/2014/main" id="{0340D5C7-A990-FC3F-B79C-2B8DE37E2F86}"/>
              </a:ext>
            </a:extLst>
          </p:cNvPr>
          <p:cNvSpPr txBox="1">
            <a:spLocks/>
          </p:cNvSpPr>
          <p:nvPr/>
        </p:nvSpPr>
        <p:spPr>
          <a:xfrm>
            <a:off x="6795836"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2WK Prior</a:t>
            </a:r>
          </a:p>
        </p:txBody>
      </p:sp>
      <p:sp>
        <p:nvSpPr>
          <p:cNvPr id="31" name="Arrow: Right 30">
            <a:extLst>
              <a:ext uri="{FF2B5EF4-FFF2-40B4-BE49-F238E27FC236}">
                <a16:creationId xmlns:a16="http://schemas.microsoft.com/office/drawing/2014/main" id="{8B9B0B5B-C4CA-E7B7-5062-8F797E22F86F}"/>
              </a:ext>
            </a:extLst>
          </p:cNvPr>
          <p:cNvSpPr/>
          <p:nvPr/>
        </p:nvSpPr>
        <p:spPr>
          <a:xfrm>
            <a:off x="172752" y="4058990"/>
            <a:ext cx="8909759" cy="132010"/>
          </a:xfrm>
          <a:prstGeom prst="rightArrow">
            <a:avLst/>
          </a:prstGeom>
          <a:gradFill flip="none" rotWithShape="1">
            <a:gsLst>
              <a:gs pos="0">
                <a:srgbClr val="D8F3DC">
                  <a:alpha val="54000"/>
                </a:srgbClr>
              </a:gs>
              <a:gs pos="23000">
                <a:srgbClr val="B7E4C7"/>
              </a:gs>
              <a:gs pos="44000">
                <a:srgbClr val="74C69D"/>
              </a:gs>
              <a:gs pos="72000">
                <a:srgbClr val="52B788"/>
              </a:gs>
              <a:gs pos="100000">
                <a:srgbClr val="52B78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39469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4" grpId="0"/>
      <p:bldP spid="7239" grpId="0"/>
      <p:bldP spid="29" grpId="0"/>
      <p:bldP spid="71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2DAB-D6E6-A904-B50E-5B9B01C7629F}"/>
              </a:ext>
            </a:extLst>
          </p:cNvPr>
          <p:cNvSpPr>
            <a:spLocks noGrp="1"/>
          </p:cNvSpPr>
          <p:nvPr>
            <p:ph type="title"/>
          </p:nvPr>
        </p:nvSpPr>
        <p:spPr>
          <a:xfrm>
            <a:off x="496076" y="261133"/>
            <a:ext cx="7772400" cy="1362075"/>
          </a:xfrm>
        </p:spPr>
        <p:txBody>
          <a:bodyPr/>
          <a:lstStyle/>
          <a:p>
            <a:r>
              <a:rPr lang="en-US" dirty="0"/>
              <a:t>Admission to Candidacy</a:t>
            </a:r>
          </a:p>
        </p:txBody>
      </p:sp>
      <p:sp>
        <p:nvSpPr>
          <p:cNvPr id="11" name="Rectangle 10">
            <a:extLst>
              <a:ext uri="{FF2B5EF4-FFF2-40B4-BE49-F238E27FC236}">
                <a16:creationId xmlns:a16="http://schemas.microsoft.com/office/drawing/2014/main" id="{6BBCBA84-262D-9C46-81AD-513EAA6F40F4}"/>
              </a:ext>
            </a:extLst>
          </p:cNvPr>
          <p:cNvSpPr/>
          <p:nvPr/>
        </p:nvSpPr>
        <p:spPr>
          <a:xfrm>
            <a:off x="3098254" y="8339709"/>
            <a:ext cx="7316801" cy="1469250"/>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C96B430-1E71-B450-678C-59A8F8920D57}"/>
              </a:ext>
            </a:extLst>
          </p:cNvPr>
          <p:cNvSpPr/>
          <p:nvPr/>
        </p:nvSpPr>
        <p:spPr>
          <a:xfrm rot="5400000">
            <a:off x="2158855" y="9246116"/>
            <a:ext cx="3209163" cy="31536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DD53568D-1FE7-3412-8344-079AEF900F7A}"/>
              </a:ext>
            </a:extLst>
          </p:cNvPr>
          <p:cNvSpPr/>
          <p:nvPr/>
        </p:nvSpPr>
        <p:spPr>
          <a:xfrm>
            <a:off x="3241776" y="7010400"/>
            <a:ext cx="5336778" cy="44464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ntent Placeholder 55">
            <a:extLst>
              <a:ext uri="{FF2B5EF4-FFF2-40B4-BE49-F238E27FC236}">
                <a16:creationId xmlns:a16="http://schemas.microsoft.com/office/drawing/2014/main" id="{B994B6AF-C8DD-A260-AD1C-A97D7D48EEC7}"/>
              </a:ext>
            </a:extLst>
          </p:cNvPr>
          <p:cNvSpPr txBox="1">
            <a:spLocks/>
          </p:cNvSpPr>
          <p:nvPr/>
        </p:nvSpPr>
        <p:spPr>
          <a:xfrm>
            <a:off x="405055" y="7130487"/>
            <a:ext cx="2475724"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Admission to Candidacy</a:t>
            </a:r>
          </a:p>
        </p:txBody>
      </p:sp>
      <p:sp>
        <p:nvSpPr>
          <p:cNvPr id="35" name="Content Placeholder 49">
            <a:extLst>
              <a:ext uri="{FF2B5EF4-FFF2-40B4-BE49-F238E27FC236}">
                <a16:creationId xmlns:a16="http://schemas.microsoft.com/office/drawing/2014/main" id="{3D757315-ED49-F67A-00A7-18586D55264E}"/>
              </a:ext>
            </a:extLst>
          </p:cNvPr>
          <p:cNvSpPr txBox="1">
            <a:spLocks/>
          </p:cNvSpPr>
          <p:nvPr/>
        </p:nvSpPr>
        <p:spPr>
          <a:xfrm>
            <a:off x="535741" y="5991007"/>
            <a:ext cx="1748401" cy="52321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1Y Prior</a:t>
            </a:r>
          </a:p>
        </p:txBody>
      </p:sp>
      <p:pic>
        <p:nvPicPr>
          <p:cNvPr id="40" name="Picture 39">
            <a:extLst>
              <a:ext uri="{FF2B5EF4-FFF2-40B4-BE49-F238E27FC236}">
                <a16:creationId xmlns:a16="http://schemas.microsoft.com/office/drawing/2014/main" id="{80AE3724-6A5F-3322-F32D-A9F5A809F4E5}"/>
              </a:ext>
            </a:extLst>
          </p:cNvPr>
          <p:cNvPicPr>
            <a:picLocks noChangeAspect="1"/>
          </p:cNvPicPr>
          <p:nvPr/>
        </p:nvPicPr>
        <p:blipFill>
          <a:blip r:embed="rId3"/>
          <a:stretch>
            <a:fillRect/>
          </a:stretch>
        </p:blipFill>
        <p:spPr>
          <a:xfrm>
            <a:off x="10019181" y="7445607"/>
            <a:ext cx="5983287" cy="4487465"/>
          </a:xfrm>
          <a:prstGeom prst="rect">
            <a:avLst/>
          </a:prstGeom>
        </p:spPr>
      </p:pic>
      <p:pic>
        <p:nvPicPr>
          <p:cNvPr id="43" name="Picture 42">
            <a:extLst>
              <a:ext uri="{FF2B5EF4-FFF2-40B4-BE49-F238E27FC236}">
                <a16:creationId xmlns:a16="http://schemas.microsoft.com/office/drawing/2014/main" id="{D59D5844-1438-F7A6-8787-205D31D46C71}"/>
              </a:ext>
            </a:extLst>
          </p:cNvPr>
          <p:cNvPicPr>
            <a:picLocks noChangeAspect="1"/>
          </p:cNvPicPr>
          <p:nvPr/>
        </p:nvPicPr>
        <p:blipFill rotWithShape="1">
          <a:blip r:embed="rId4"/>
          <a:srcRect l="29145" t="18079" r="39155" b="10000"/>
          <a:stretch/>
        </p:blipFill>
        <p:spPr>
          <a:xfrm>
            <a:off x="2880779" y="2229832"/>
            <a:ext cx="3391014" cy="4332131"/>
          </a:xfrm>
          <a:prstGeom prst="rect">
            <a:avLst/>
          </a:prstGeom>
          <a:ln>
            <a:solidFill>
              <a:srgbClr val="D8F3DC"/>
            </a:solidFill>
          </a:ln>
        </p:spPr>
      </p:pic>
    </p:spTree>
    <p:extLst>
      <p:ext uri="{BB962C8B-B14F-4D97-AF65-F5344CB8AC3E}">
        <p14:creationId xmlns:p14="http://schemas.microsoft.com/office/powerpoint/2010/main" val="54065396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42EC3F1-CD4F-E8DC-BD8E-9DF3C3DA49C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26" t="16731" r="4730" b="4221"/>
          <a:stretch/>
        </p:blipFill>
        <p:spPr bwMode="auto">
          <a:xfrm>
            <a:off x="6985975" y="2867185"/>
            <a:ext cx="405425" cy="26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Title 1"/>
          <p:cNvSpPr>
            <a:spLocks noGrp="1"/>
          </p:cNvSpPr>
          <p:nvPr>
            <p:ph type="title"/>
          </p:nvPr>
        </p:nvSpPr>
        <p:spPr>
          <a:xfrm>
            <a:off x="722313" y="1051055"/>
            <a:ext cx="5983287" cy="653920"/>
          </a:xfrm>
        </p:spPr>
        <p:txBody>
          <a:bodyPr/>
          <a:lstStyle/>
          <a:p>
            <a:pPr eaLnBrk="1" hangingPunct="1"/>
            <a:r>
              <a:rPr lang="en-US" dirty="0"/>
              <a:t>Timeline to Defense</a:t>
            </a:r>
          </a:p>
        </p:txBody>
      </p:sp>
      <p:sp>
        <p:nvSpPr>
          <p:cNvPr id="7" name="Rectangle 6">
            <a:extLst>
              <a:ext uri="{FF2B5EF4-FFF2-40B4-BE49-F238E27FC236}">
                <a16:creationId xmlns:a16="http://schemas.microsoft.com/office/drawing/2014/main" id="{A1F77DF9-8DAD-FADD-195F-DD3E96359B5C}"/>
              </a:ext>
            </a:extLst>
          </p:cNvPr>
          <p:cNvSpPr/>
          <p:nvPr/>
        </p:nvSpPr>
        <p:spPr>
          <a:xfrm>
            <a:off x="1828037" y="3875189"/>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E25A731-B4C4-707A-758A-793024121C03}"/>
              </a:ext>
            </a:extLst>
          </p:cNvPr>
          <p:cNvSpPr/>
          <p:nvPr/>
        </p:nvSpPr>
        <p:spPr>
          <a:xfrm>
            <a:off x="5169592" y="3875189"/>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58CEF23-FCC1-CB30-515C-CE96552C810F}"/>
              </a:ext>
            </a:extLst>
          </p:cNvPr>
          <p:cNvSpPr/>
          <p:nvPr/>
        </p:nvSpPr>
        <p:spPr>
          <a:xfrm>
            <a:off x="3409900" y="3875189"/>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1FC5F7F-496E-7804-273D-6D38F5EA936C}"/>
              </a:ext>
            </a:extLst>
          </p:cNvPr>
          <p:cNvSpPr/>
          <p:nvPr/>
        </p:nvSpPr>
        <p:spPr>
          <a:xfrm>
            <a:off x="7016483" y="3875189"/>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5FC3C9-E966-D6F8-33CC-47518826288D}"/>
              </a:ext>
            </a:extLst>
          </p:cNvPr>
          <p:cNvSpPr/>
          <p:nvPr/>
        </p:nvSpPr>
        <p:spPr>
          <a:xfrm>
            <a:off x="191402" y="3875189"/>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AF6D57-D7F8-3399-3831-57074A20BC3E}"/>
              </a:ext>
            </a:extLst>
          </p:cNvPr>
          <p:cNvSpPr/>
          <p:nvPr/>
        </p:nvSpPr>
        <p:spPr>
          <a:xfrm rot="5400000">
            <a:off x="419103" y="3614602"/>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77AAC6-2F4B-01B9-EE34-F3ADA6A5E619}"/>
              </a:ext>
            </a:extLst>
          </p:cNvPr>
          <p:cNvSpPr/>
          <p:nvPr/>
        </p:nvSpPr>
        <p:spPr>
          <a:xfrm rot="5400000">
            <a:off x="2073734" y="3578679"/>
            <a:ext cx="569323"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8A9B1D2-5DC9-08F7-D7CA-FDE53A6CA6F8}"/>
              </a:ext>
            </a:extLst>
          </p:cNvPr>
          <p:cNvSpPr/>
          <p:nvPr/>
        </p:nvSpPr>
        <p:spPr>
          <a:xfrm rot="5400000">
            <a:off x="5438774" y="3631052"/>
            <a:ext cx="616978"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0F000BC-2148-2701-31C3-8A433D11CD21}"/>
              </a:ext>
            </a:extLst>
          </p:cNvPr>
          <p:cNvSpPr/>
          <p:nvPr/>
        </p:nvSpPr>
        <p:spPr>
          <a:xfrm rot="5400000">
            <a:off x="7408036" y="3677286"/>
            <a:ext cx="349119"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ADE01F5-1304-563A-45DC-9F41826A72AC}"/>
              </a:ext>
            </a:extLst>
          </p:cNvPr>
          <p:cNvSpPr/>
          <p:nvPr/>
        </p:nvSpPr>
        <p:spPr>
          <a:xfrm rot="5400000">
            <a:off x="3655597" y="3578679"/>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22A373E-D4B4-1912-9DA2-D2BD015C5F97}"/>
              </a:ext>
            </a:extLst>
          </p:cNvPr>
          <p:cNvSpPr/>
          <p:nvPr/>
        </p:nvSpPr>
        <p:spPr>
          <a:xfrm>
            <a:off x="663879"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B2ED9E1-64EB-EBB6-E4E6-184F0322FC3A}"/>
              </a:ext>
            </a:extLst>
          </p:cNvPr>
          <p:cNvSpPr/>
          <p:nvPr/>
        </p:nvSpPr>
        <p:spPr>
          <a:xfrm>
            <a:off x="2318510"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5735157-763D-F38A-175E-903D9CE57FF0}"/>
              </a:ext>
            </a:extLst>
          </p:cNvPr>
          <p:cNvSpPr/>
          <p:nvPr/>
        </p:nvSpPr>
        <p:spPr>
          <a:xfrm>
            <a:off x="390037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67D0170-DF01-BDCB-F99F-23524675C150}"/>
              </a:ext>
            </a:extLst>
          </p:cNvPr>
          <p:cNvSpPr/>
          <p:nvPr/>
        </p:nvSpPr>
        <p:spPr>
          <a:xfrm>
            <a:off x="5707378"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045D925-3A7B-8FF5-1BFE-7AD6E270B1EC}"/>
              </a:ext>
            </a:extLst>
          </p:cNvPr>
          <p:cNvSpPr/>
          <p:nvPr/>
        </p:nvSpPr>
        <p:spPr>
          <a:xfrm>
            <a:off x="7544523" y="3973899"/>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ADE819C-0187-E1FD-A8FC-9B7C2B3F204E}"/>
              </a:ext>
            </a:extLst>
          </p:cNvPr>
          <p:cNvSpPr/>
          <p:nvPr/>
        </p:nvSpPr>
        <p:spPr>
          <a:xfrm rot="19444388">
            <a:off x="6820893"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10396DE8-A58A-A8B7-0805-915D9E1BB3D9}"/>
              </a:ext>
            </a:extLst>
          </p:cNvPr>
          <p:cNvSpPr/>
          <p:nvPr/>
        </p:nvSpPr>
        <p:spPr>
          <a:xfrm>
            <a:off x="5360427" y="2563981"/>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BE2E37AD-A61D-7D5E-FA2C-72B5FCC133DA}"/>
              </a:ext>
            </a:extLst>
          </p:cNvPr>
          <p:cNvSpPr/>
          <p:nvPr/>
        </p:nvSpPr>
        <p:spPr>
          <a:xfrm>
            <a:off x="3553422" y="2563981"/>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DF3E602-0333-A658-30B3-9CADA846D48A}"/>
              </a:ext>
            </a:extLst>
          </p:cNvPr>
          <p:cNvSpPr/>
          <p:nvPr/>
        </p:nvSpPr>
        <p:spPr>
          <a:xfrm>
            <a:off x="316928" y="2563981"/>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977C1EB-4C99-57C5-295B-DE1D25B16C83}"/>
              </a:ext>
            </a:extLst>
          </p:cNvPr>
          <p:cNvSpPr/>
          <p:nvPr/>
        </p:nvSpPr>
        <p:spPr>
          <a:xfrm>
            <a:off x="1971559" y="2563981"/>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ntent Placeholder 55">
            <a:extLst>
              <a:ext uri="{FF2B5EF4-FFF2-40B4-BE49-F238E27FC236}">
                <a16:creationId xmlns:a16="http://schemas.microsoft.com/office/drawing/2014/main" id="{35DDC2C1-328E-A53C-97E9-F094C4CB86E6}"/>
              </a:ext>
            </a:extLst>
          </p:cNvPr>
          <p:cNvSpPr txBox="1">
            <a:spLocks/>
          </p:cNvSpPr>
          <p:nvPr/>
        </p:nvSpPr>
        <p:spPr>
          <a:xfrm>
            <a:off x="6705600" y="4498345"/>
            <a:ext cx="1841137"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Announcement of Defense</a:t>
            </a:r>
          </a:p>
          <a:p>
            <a:pPr algn="ctr"/>
            <a:endParaRPr lang="en-US" dirty="0">
              <a:latin typeface="Georgia" panose="02040502050405020303" pitchFamily="18" charset="0"/>
              <a:cs typeface="Aparajita" panose="020B0502040204020203" pitchFamily="18" charset="0"/>
            </a:endParaRPr>
          </a:p>
          <a:p>
            <a:pPr algn="ctr"/>
            <a:r>
              <a:rPr lang="en-US" dirty="0">
                <a:latin typeface="Georgia" panose="02040502050405020303" pitchFamily="18" charset="0"/>
                <a:cs typeface="Aparajita" panose="020B0502040204020203" pitchFamily="18" charset="0"/>
              </a:rPr>
              <a:t>Certification of Thesis</a:t>
            </a:r>
          </a:p>
        </p:txBody>
      </p:sp>
      <p:sp>
        <p:nvSpPr>
          <p:cNvPr id="7172" name="Content Placeholder 55">
            <a:extLst>
              <a:ext uri="{FF2B5EF4-FFF2-40B4-BE49-F238E27FC236}">
                <a16:creationId xmlns:a16="http://schemas.microsoft.com/office/drawing/2014/main" id="{04C9877F-89D3-7B3B-66F6-AB18578DF8A1}"/>
              </a:ext>
            </a:extLst>
          </p:cNvPr>
          <p:cNvSpPr txBox="1">
            <a:spLocks/>
          </p:cNvSpPr>
          <p:nvPr/>
        </p:nvSpPr>
        <p:spPr>
          <a:xfrm>
            <a:off x="5063685" y="4498345"/>
            <a:ext cx="1374049"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Diploma Application</a:t>
            </a:r>
          </a:p>
        </p:txBody>
      </p:sp>
      <p:sp>
        <p:nvSpPr>
          <p:cNvPr id="7178" name="Content Placeholder 55">
            <a:extLst>
              <a:ext uri="{FF2B5EF4-FFF2-40B4-BE49-F238E27FC236}">
                <a16:creationId xmlns:a16="http://schemas.microsoft.com/office/drawing/2014/main" id="{A50B0776-C347-477A-6E2B-68ED832BFF74}"/>
              </a:ext>
            </a:extLst>
          </p:cNvPr>
          <p:cNvSpPr txBox="1">
            <a:spLocks/>
          </p:cNvSpPr>
          <p:nvPr/>
        </p:nvSpPr>
        <p:spPr>
          <a:xfrm>
            <a:off x="3342212" y="4498345"/>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Register for Courses</a:t>
            </a:r>
          </a:p>
        </p:txBody>
      </p:sp>
      <p:sp>
        <p:nvSpPr>
          <p:cNvPr id="7181" name="Content Placeholder 55">
            <a:extLst>
              <a:ext uri="{FF2B5EF4-FFF2-40B4-BE49-F238E27FC236}">
                <a16:creationId xmlns:a16="http://schemas.microsoft.com/office/drawing/2014/main" id="{4DDAD3B6-8FDB-117F-74B8-8BD1076AF80E}"/>
              </a:ext>
            </a:extLst>
          </p:cNvPr>
          <p:cNvSpPr txBox="1">
            <a:spLocks/>
          </p:cNvSpPr>
          <p:nvPr/>
        </p:nvSpPr>
        <p:spPr>
          <a:xfrm>
            <a:off x="1721904" y="4498345"/>
            <a:ext cx="1418515"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Nomination of Committee</a:t>
            </a:r>
          </a:p>
        </p:txBody>
      </p:sp>
      <p:sp>
        <p:nvSpPr>
          <p:cNvPr id="7183" name="Content Placeholder 55">
            <a:extLst>
              <a:ext uri="{FF2B5EF4-FFF2-40B4-BE49-F238E27FC236}">
                <a16:creationId xmlns:a16="http://schemas.microsoft.com/office/drawing/2014/main" id="{48527409-448C-9996-1275-21228548002D}"/>
              </a:ext>
            </a:extLst>
          </p:cNvPr>
          <p:cNvSpPr txBox="1">
            <a:spLocks/>
          </p:cNvSpPr>
          <p:nvPr/>
        </p:nvSpPr>
        <p:spPr>
          <a:xfrm>
            <a:off x="14763" y="4498345"/>
            <a:ext cx="1423722"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a:latin typeface="Georgia" panose="02040502050405020303" pitchFamily="18" charset="0"/>
                <a:cs typeface="Aparajita" panose="020B0502040204020203" pitchFamily="18" charset="0"/>
              </a:rPr>
              <a:t>Admission to Candidacy</a:t>
            </a:r>
          </a:p>
        </p:txBody>
      </p:sp>
      <p:sp>
        <p:nvSpPr>
          <p:cNvPr id="7231" name="Rectangle 7230">
            <a:extLst>
              <a:ext uri="{FF2B5EF4-FFF2-40B4-BE49-F238E27FC236}">
                <a16:creationId xmlns:a16="http://schemas.microsoft.com/office/drawing/2014/main" id="{F7183F12-235D-5D8C-BB9E-61F6A7CFF979}"/>
              </a:ext>
            </a:extLst>
          </p:cNvPr>
          <p:cNvSpPr/>
          <p:nvPr/>
        </p:nvSpPr>
        <p:spPr>
          <a:xfrm rot="3844939">
            <a:off x="7344134" y="3397863"/>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2" name="Rectangle 7231">
            <a:extLst>
              <a:ext uri="{FF2B5EF4-FFF2-40B4-BE49-F238E27FC236}">
                <a16:creationId xmlns:a16="http://schemas.microsoft.com/office/drawing/2014/main" id="{1C2E7F50-4F2C-EBD7-14A2-E90B82DAB024}"/>
              </a:ext>
            </a:extLst>
          </p:cNvPr>
          <p:cNvSpPr/>
          <p:nvPr/>
        </p:nvSpPr>
        <p:spPr>
          <a:xfrm rot="6986243">
            <a:off x="7467355" y="3365738"/>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3" name="Oval 7232">
            <a:extLst>
              <a:ext uri="{FF2B5EF4-FFF2-40B4-BE49-F238E27FC236}">
                <a16:creationId xmlns:a16="http://schemas.microsoft.com/office/drawing/2014/main" id="{88F7BEA7-BE29-5B2C-F40A-8E0EC1D9576B}"/>
              </a:ext>
            </a:extLst>
          </p:cNvPr>
          <p:cNvSpPr/>
          <p:nvPr/>
        </p:nvSpPr>
        <p:spPr>
          <a:xfrm rot="19444388">
            <a:off x="7602895" y="2590348"/>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34" name="Picture 2">
            <a:extLst>
              <a:ext uri="{FF2B5EF4-FFF2-40B4-BE49-F238E27FC236}">
                <a16:creationId xmlns:a16="http://schemas.microsoft.com/office/drawing/2014/main" id="{755466AA-9957-E088-E8AA-91BAAA0249D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55" t="9741" r="28638" b="4894"/>
          <a:stretch/>
        </p:blipFill>
        <p:spPr bwMode="auto">
          <a:xfrm>
            <a:off x="2148979" y="2679517"/>
            <a:ext cx="418832" cy="53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238" name="Picture 7237">
            <a:extLst>
              <a:ext uri="{FF2B5EF4-FFF2-40B4-BE49-F238E27FC236}">
                <a16:creationId xmlns:a16="http://schemas.microsoft.com/office/drawing/2014/main" id="{2C1F832A-A126-4405-1898-029D81E1CBED}"/>
              </a:ext>
            </a:extLst>
          </p:cNvPr>
          <p:cNvPicPr>
            <a:picLocks noChangeAspect="1"/>
          </p:cNvPicPr>
          <p:nvPr/>
        </p:nvPicPr>
        <p:blipFill>
          <a:blip r:embed="rId5"/>
          <a:stretch>
            <a:fillRect/>
          </a:stretch>
        </p:blipFill>
        <p:spPr>
          <a:xfrm>
            <a:off x="2345206" y="7772400"/>
            <a:ext cx="5881687" cy="4411265"/>
          </a:xfrm>
          <a:prstGeom prst="rect">
            <a:avLst/>
          </a:prstGeom>
        </p:spPr>
      </p:pic>
      <p:pic>
        <p:nvPicPr>
          <p:cNvPr id="7240" name="Picture 7239">
            <a:extLst>
              <a:ext uri="{FF2B5EF4-FFF2-40B4-BE49-F238E27FC236}">
                <a16:creationId xmlns:a16="http://schemas.microsoft.com/office/drawing/2014/main" id="{FF7FAA9E-3973-A40A-B765-27F4DEBCD3CF}"/>
              </a:ext>
            </a:extLst>
          </p:cNvPr>
          <p:cNvPicPr>
            <a:picLocks noChangeAspect="1"/>
          </p:cNvPicPr>
          <p:nvPr/>
        </p:nvPicPr>
        <p:blipFill>
          <a:blip r:embed="rId6"/>
          <a:stretch>
            <a:fillRect/>
          </a:stretch>
        </p:blipFill>
        <p:spPr>
          <a:xfrm>
            <a:off x="9220200" y="112858"/>
            <a:ext cx="10963275" cy="6166842"/>
          </a:xfrm>
          <a:prstGeom prst="rect">
            <a:avLst/>
          </a:prstGeom>
          <a:solidFill>
            <a:srgbClr val="C8102E"/>
          </a:solidFill>
        </p:spPr>
      </p:pic>
      <p:pic>
        <p:nvPicPr>
          <p:cNvPr id="7242" name="Picture 7241">
            <a:extLst>
              <a:ext uri="{FF2B5EF4-FFF2-40B4-BE49-F238E27FC236}">
                <a16:creationId xmlns:a16="http://schemas.microsoft.com/office/drawing/2014/main" id="{BCD49116-16E5-FFB3-7C41-FBD34716FA4F}"/>
              </a:ext>
            </a:extLst>
          </p:cNvPr>
          <p:cNvPicPr>
            <a:picLocks noChangeAspect="1"/>
          </p:cNvPicPr>
          <p:nvPr/>
        </p:nvPicPr>
        <p:blipFill rotWithShape="1">
          <a:blip r:embed="rId7"/>
          <a:srcRect l="29145" t="18079" r="39155" b="10000"/>
          <a:stretch/>
        </p:blipFill>
        <p:spPr>
          <a:xfrm>
            <a:off x="511718" y="2739412"/>
            <a:ext cx="384092" cy="490690"/>
          </a:xfrm>
          <a:prstGeom prst="rect">
            <a:avLst/>
          </a:prstGeom>
          <a:ln>
            <a:solidFill>
              <a:srgbClr val="D8F3DC"/>
            </a:solidFill>
          </a:ln>
        </p:spPr>
      </p:pic>
      <p:pic>
        <p:nvPicPr>
          <p:cNvPr id="7243" name="Picture 7242">
            <a:extLst>
              <a:ext uri="{FF2B5EF4-FFF2-40B4-BE49-F238E27FC236}">
                <a16:creationId xmlns:a16="http://schemas.microsoft.com/office/drawing/2014/main" id="{CE1C0C1F-E104-08E2-95CD-5C9B867FC29B}"/>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Layer>
                </a14:imgProps>
              </a:ext>
            </a:extLst>
          </a:blip>
          <a:srcRect l="7849" t="7113" r="9059" b="14834"/>
          <a:stretch/>
        </p:blipFill>
        <p:spPr>
          <a:xfrm>
            <a:off x="3623682" y="2644102"/>
            <a:ext cx="614054" cy="621197"/>
          </a:xfrm>
          <a:prstGeom prst="rect">
            <a:avLst/>
          </a:prstGeom>
        </p:spPr>
      </p:pic>
      <p:pic>
        <p:nvPicPr>
          <p:cNvPr id="2" name="Picture 1">
            <a:extLst>
              <a:ext uri="{FF2B5EF4-FFF2-40B4-BE49-F238E27FC236}">
                <a16:creationId xmlns:a16="http://schemas.microsoft.com/office/drawing/2014/main" id="{A7C2D51A-387F-7C4E-142D-453B5FB0276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5406813" y="2699005"/>
            <a:ext cx="680900" cy="511393"/>
          </a:xfrm>
          <a:prstGeom prst="rect">
            <a:avLst/>
          </a:prstGeom>
        </p:spPr>
      </p:pic>
      <p:pic>
        <p:nvPicPr>
          <p:cNvPr id="3" name="Picture 2">
            <a:extLst>
              <a:ext uri="{FF2B5EF4-FFF2-40B4-BE49-F238E27FC236}">
                <a16:creationId xmlns:a16="http://schemas.microsoft.com/office/drawing/2014/main" id="{6D7C067E-6083-628C-8BC9-0335DD59EB07}"/>
              </a:ext>
            </a:extLst>
          </p:cNvPr>
          <p:cNvPicPr>
            <a:picLocks noChangeAspect="1"/>
          </p:cNvPicPr>
          <p:nvPr/>
        </p:nvPicPr>
        <p:blipFill>
          <a:blip r:embed="rId12">
            <a:alphaModFix amt="35000"/>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5317294" y="2523721"/>
            <a:ext cx="859938" cy="927062"/>
          </a:xfrm>
          <a:prstGeom prst="rect">
            <a:avLst/>
          </a:prstGeom>
        </p:spPr>
      </p:pic>
      <p:sp>
        <p:nvSpPr>
          <p:cNvPr id="6" name="Oval 5">
            <a:extLst>
              <a:ext uri="{FF2B5EF4-FFF2-40B4-BE49-F238E27FC236}">
                <a16:creationId xmlns:a16="http://schemas.microsoft.com/office/drawing/2014/main" id="{BDD1CE74-E246-F434-AFB9-70D52091B05C}"/>
              </a:ext>
            </a:extLst>
          </p:cNvPr>
          <p:cNvSpPr/>
          <p:nvPr/>
        </p:nvSpPr>
        <p:spPr>
          <a:xfrm>
            <a:off x="6865525" y="2651871"/>
            <a:ext cx="673816" cy="6539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A48B19-A7DF-6565-9324-3DD67070272D}"/>
              </a:ext>
            </a:extLst>
          </p:cNvPr>
          <p:cNvPicPr>
            <a:picLocks noChangeAspect="1"/>
          </p:cNvPicPr>
          <p:nvPr/>
        </p:nvPicPr>
        <p:blipFill rotWithShape="1">
          <a:blip r:embed="rId14"/>
          <a:srcRect l="12669" t="6411" r="6793"/>
          <a:stretch/>
        </p:blipFill>
        <p:spPr>
          <a:xfrm>
            <a:off x="7012457" y="2743200"/>
            <a:ext cx="417508" cy="384638"/>
          </a:xfrm>
          <a:prstGeom prst="rect">
            <a:avLst/>
          </a:prstGeom>
        </p:spPr>
      </p:pic>
      <p:pic>
        <p:nvPicPr>
          <p:cNvPr id="1028" name="Picture 4" descr="Calgary Marketing Industry Association Sponsorship">
            <a:extLst>
              <a:ext uri="{FF2B5EF4-FFF2-40B4-BE49-F238E27FC236}">
                <a16:creationId xmlns:a16="http://schemas.microsoft.com/office/drawing/2014/main" id="{34331425-3399-16E6-8F1E-5923D303863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9918291">
            <a:off x="6991381" y="2937529"/>
            <a:ext cx="253711" cy="3008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BC2C79CE-325A-108D-0308-3A9B23A2E11A}"/>
              </a:ext>
            </a:extLst>
          </p:cNvPr>
          <p:cNvPicPr>
            <a:picLocks noChangeAspect="1"/>
          </p:cNvPicPr>
          <p:nvPr/>
        </p:nvPicPr>
        <p:blipFill rotWithShape="1">
          <a:blip r:embed="rId16"/>
          <a:srcRect l="29629" t="19051" r="40833" b="20369"/>
          <a:stretch/>
        </p:blipFill>
        <p:spPr>
          <a:xfrm>
            <a:off x="7762655" y="2715226"/>
            <a:ext cx="438584" cy="488214"/>
          </a:xfrm>
          <a:prstGeom prst="rect">
            <a:avLst/>
          </a:prstGeom>
          <a:ln w="12700" cap="sq">
            <a:solidFill>
              <a:srgbClr val="52B788"/>
            </a:solidFill>
            <a:prstDash val="solid"/>
            <a:miter lim="800000"/>
          </a:ln>
          <a:effectLst>
            <a:outerShdw blurRad="50800" dist="38100" dir="2700000" algn="tl" rotWithShape="0">
              <a:srgbClr val="000000">
                <a:alpha val="43000"/>
              </a:srgbClr>
            </a:outerShdw>
          </a:effectLst>
        </p:spPr>
      </p:pic>
      <p:sp>
        <p:nvSpPr>
          <p:cNvPr id="7169" name="Arrow: Right 7168">
            <a:extLst>
              <a:ext uri="{FF2B5EF4-FFF2-40B4-BE49-F238E27FC236}">
                <a16:creationId xmlns:a16="http://schemas.microsoft.com/office/drawing/2014/main" id="{53174BF8-589A-037A-D28B-E43ADFEF7A67}"/>
              </a:ext>
            </a:extLst>
          </p:cNvPr>
          <p:cNvSpPr/>
          <p:nvPr/>
        </p:nvSpPr>
        <p:spPr>
          <a:xfrm>
            <a:off x="152400" y="4058990"/>
            <a:ext cx="8909759" cy="132010"/>
          </a:xfrm>
          <a:prstGeom prst="rightArrow">
            <a:avLst/>
          </a:prstGeom>
          <a:gradFill flip="none" rotWithShape="1">
            <a:gsLst>
              <a:gs pos="0">
                <a:srgbClr val="D8F3DC">
                  <a:alpha val="54000"/>
                </a:srgbClr>
              </a:gs>
              <a:gs pos="23000">
                <a:srgbClr val="B7E4C7"/>
              </a:gs>
              <a:gs pos="44000">
                <a:srgbClr val="74C69D"/>
              </a:gs>
              <a:gs pos="72000">
                <a:srgbClr val="52B788"/>
              </a:gs>
              <a:gs pos="100000">
                <a:srgbClr val="52B78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Content Placeholder 49">
            <a:extLst>
              <a:ext uri="{FF2B5EF4-FFF2-40B4-BE49-F238E27FC236}">
                <a16:creationId xmlns:a16="http://schemas.microsoft.com/office/drawing/2014/main" id="{AC5B567B-91BF-7193-C433-D4FF147F6C8E}"/>
              </a:ext>
            </a:extLst>
          </p:cNvPr>
          <p:cNvSpPr txBox="1">
            <a:spLocks/>
          </p:cNvSpPr>
          <p:nvPr/>
        </p:nvSpPr>
        <p:spPr>
          <a:xfrm>
            <a:off x="1473595" y="4188740"/>
            <a:ext cx="1865848"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2-6MO Prior</a:t>
            </a:r>
          </a:p>
        </p:txBody>
      </p:sp>
      <p:sp>
        <p:nvSpPr>
          <p:cNvPr id="7173" name="Content Placeholder 49">
            <a:extLst>
              <a:ext uri="{FF2B5EF4-FFF2-40B4-BE49-F238E27FC236}">
                <a16:creationId xmlns:a16="http://schemas.microsoft.com/office/drawing/2014/main" id="{9892161A-43C5-BBFF-F32F-7E846882E48E}"/>
              </a:ext>
            </a:extLst>
          </p:cNvPr>
          <p:cNvSpPr txBox="1">
            <a:spLocks/>
          </p:cNvSpPr>
          <p:nvPr/>
        </p:nvSpPr>
        <p:spPr>
          <a:xfrm>
            <a:off x="81246" y="4188740"/>
            <a:ext cx="1275782"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1Y Prior</a:t>
            </a:r>
          </a:p>
        </p:txBody>
      </p:sp>
      <p:sp>
        <p:nvSpPr>
          <p:cNvPr id="7174" name="Content Placeholder 49">
            <a:extLst>
              <a:ext uri="{FF2B5EF4-FFF2-40B4-BE49-F238E27FC236}">
                <a16:creationId xmlns:a16="http://schemas.microsoft.com/office/drawing/2014/main" id="{42F42D9A-3FC4-D05A-B4F7-75940E9B8886}"/>
              </a:ext>
            </a:extLst>
          </p:cNvPr>
          <p:cNvSpPr txBox="1">
            <a:spLocks/>
          </p:cNvSpPr>
          <p:nvPr/>
        </p:nvSpPr>
        <p:spPr>
          <a:xfrm>
            <a:off x="3156115"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6MO Prior</a:t>
            </a:r>
          </a:p>
        </p:txBody>
      </p:sp>
      <p:sp>
        <p:nvSpPr>
          <p:cNvPr id="7175" name="Content Placeholder 49">
            <a:extLst>
              <a:ext uri="{FF2B5EF4-FFF2-40B4-BE49-F238E27FC236}">
                <a16:creationId xmlns:a16="http://schemas.microsoft.com/office/drawing/2014/main" id="{F78D1CEC-34F5-598D-D750-3512B336FA36}"/>
              </a:ext>
            </a:extLst>
          </p:cNvPr>
          <p:cNvSpPr txBox="1">
            <a:spLocks/>
          </p:cNvSpPr>
          <p:nvPr/>
        </p:nvSpPr>
        <p:spPr>
          <a:xfrm>
            <a:off x="4899583" y="4188740"/>
            <a:ext cx="1695359"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Sept</a:t>
            </a:r>
            <a:r>
              <a:rPr lang="en-US" sz="2000" b="0" dirty="0"/>
              <a:t> </a:t>
            </a:r>
            <a:r>
              <a:rPr lang="en-US" sz="2200" dirty="0"/>
              <a:t>19</a:t>
            </a:r>
          </a:p>
        </p:txBody>
      </p:sp>
      <p:sp>
        <p:nvSpPr>
          <p:cNvPr id="7176" name="Content Placeholder 49">
            <a:extLst>
              <a:ext uri="{FF2B5EF4-FFF2-40B4-BE49-F238E27FC236}">
                <a16:creationId xmlns:a16="http://schemas.microsoft.com/office/drawing/2014/main" id="{7875902E-FC35-1E36-0219-BAC9BD03A1C1}"/>
              </a:ext>
            </a:extLst>
          </p:cNvPr>
          <p:cNvSpPr txBox="1">
            <a:spLocks/>
          </p:cNvSpPr>
          <p:nvPr/>
        </p:nvSpPr>
        <p:spPr>
          <a:xfrm>
            <a:off x="6795836" y="4188740"/>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2WK Prior</a:t>
            </a:r>
          </a:p>
        </p:txBody>
      </p:sp>
    </p:spTree>
    <p:extLst>
      <p:ext uri="{BB962C8B-B14F-4D97-AF65-F5344CB8AC3E}">
        <p14:creationId xmlns:p14="http://schemas.microsoft.com/office/powerpoint/2010/main" val="176700409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a:t>Nomination of Committee</a:t>
            </a:r>
          </a:p>
        </p:txBody>
      </p:sp>
      <p:sp>
        <p:nvSpPr>
          <p:cNvPr id="2" name="Title 1">
            <a:extLst>
              <a:ext uri="{FF2B5EF4-FFF2-40B4-BE49-F238E27FC236}">
                <a16:creationId xmlns:a16="http://schemas.microsoft.com/office/drawing/2014/main" id="{72631FA9-AF36-0D98-CDB9-91EB145F0542}"/>
              </a:ext>
            </a:extLst>
          </p:cNvPr>
          <p:cNvSpPr txBox="1">
            <a:spLocks/>
          </p:cNvSpPr>
          <p:nvPr/>
        </p:nvSpPr>
        <p:spPr bwMode="auto">
          <a:xfrm>
            <a:off x="9157964" y="1143000"/>
            <a:ext cx="5983287" cy="65392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buNone/>
              <a:defRPr sz="4000" b="0" kern="1200" cap="none">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hangingPunct="1"/>
            <a:r>
              <a:rPr lang="en-US" dirty="0"/>
              <a:t>Graduation Timeline</a:t>
            </a:r>
          </a:p>
        </p:txBody>
      </p:sp>
      <p:sp>
        <p:nvSpPr>
          <p:cNvPr id="3" name="Rectangle 2">
            <a:extLst>
              <a:ext uri="{FF2B5EF4-FFF2-40B4-BE49-F238E27FC236}">
                <a16:creationId xmlns:a16="http://schemas.microsoft.com/office/drawing/2014/main" id="{65F384A8-804F-3A2B-CB2A-C0556A2FC60D}"/>
              </a:ext>
            </a:extLst>
          </p:cNvPr>
          <p:cNvSpPr/>
          <p:nvPr/>
        </p:nvSpPr>
        <p:spPr>
          <a:xfrm>
            <a:off x="2828278" y="8430404"/>
            <a:ext cx="1060717" cy="260653"/>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D69A574-873E-A9D4-278F-8384E61881EA}"/>
              </a:ext>
            </a:extLst>
          </p:cNvPr>
          <p:cNvSpPr/>
          <p:nvPr/>
        </p:nvSpPr>
        <p:spPr>
          <a:xfrm>
            <a:off x="10357117" y="4058127"/>
            <a:ext cx="1060717" cy="260653"/>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1DC400A-1F8F-0A73-6F67-ED6857AB683A}"/>
              </a:ext>
            </a:extLst>
          </p:cNvPr>
          <p:cNvSpPr/>
          <p:nvPr/>
        </p:nvSpPr>
        <p:spPr>
          <a:xfrm>
            <a:off x="9220200" y="4058127"/>
            <a:ext cx="1060717" cy="260653"/>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11AFC2F-46B9-8A1D-AFC0-3B66DA0C2532}"/>
              </a:ext>
            </a:extLst>
          </p:cNvPr>
          <p:cNvSpPr/>
          <p:nvPr/>
        </p:nvSpPr>
        <p:spPr>
          <a:xfrm>
            <a:off x="11506200" y="4058127"/>
            <a:ext cx="1060717" cy="260653"/>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49C2BE5-BC7D-1394-0C33-A32208E1DCFD}"/>
              </a:ext>
            </a:extLst>
          </p:cNvPr>
          <p:cNvSpPr/>
          <p:nvPr/>
        </p:nvSpPr>
        <p:spPr>
          <a:xfrm>
            <a:off x="-1112843" y="3921622"/>
            <a:ext cx="1060717" cy="260653"/>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26DBD05-3225-9801-91D8-8104B10066DB}"/>
              </a:ext>
            </a:extLst>
          </p:cNvPr>
          <p:cNvSpPr/>
          <p:nvPr/>
        </p:nvSpPr>
        <p:spPr>
          <a:xfrm rot="5400000">
            <a:off x="-867146" y="3642934"/>
            <a:ext cx="569323" cy="45719"/>
          </a:xfrm>
          <a:prstGeom prst="rect">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C1050A1-46BA-75C3-56BD-41684C9C5BEA}"/>
              </a:ext>
            </a:extLst>
          </p:cNvPr>
          <p:cNvSpPr/>
          <p:nvPr/>
        </p:nvSpPr>
        <p:spPr>
          <a:xfrm rot="5400000">
            <a:off x="3073975" y="8115793"/>
            <a:ext cx="569323" cy="45719"/>
          </a:xfrm>
          <a:prstGeom prst="rect">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3F9E7DA-BE9D-0C57-4DE6-CB4C5A4BA292}"/>
              </a:ext>
            </a:extLst>
          </p:cNvPr>
          <p:cNvSpPr/>
          <p:nvPr/>
        </p:nvSpPr>
        <p:spPr>
          <a:xfrm rot="5400000">
            <a:off x="10602814" y="3743516"/>
            <a:ext cx="569323" cy="45719"/>
          </a:xfrm>
          <a:prstGeom prst="rect">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B03D265-2C4A-CBE1-E9D9-C4E6C9218A2E}"/>
              </a:ext>
            </a:extLst>
          </p:cNvPr>
          <p:cNvSpPr/>
          <p:nvPr/>
        </p:nvSpPr>
        <p:spPr>
          <a:xfrm rot="5400000">
            <a:off x="11871117" y="3835099"/>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4251B98-7FF2-4490-C162-4CEFD460C130}"/>
              </a:ext>
            </a:extLst>
          </p:cNvPr>
          <p:cNvSpPr/>
          <p:nvPr/>
        </p:nvSpPr>
        <p:spPr>
          <a:xfrm rot="5400000">
            <a:off x="9465897" y="3743516"/>
            <a:ext cx="569323" cy="45719"/>
          </a:xfrm>
          <a:prstGeom prst="rect">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198D335-08B0-983C-FD46-2321CCD8D896}"/>
              </a:ext>
            </a:extLst>
          </p:cNvPr>
          <p:cNvSpPr/>
          <p:nvPr/>
        </p:nvSpPr>
        <p:spPr>
          <a:xfrm>
            <a:off x="-612463" y="4011282"/>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A3BB457-3648-0148-F9CD-1E45DC4E9BBA}"/>
              </a:ext>
            </a:extLst>
          </p:cNvPr>
          <p:cNvSpPr/>
          <p:nvPr/>
        </p:nvSpPr>
        <p:spPr>
          <a:xfrm>
            <a:off x="3318751" y="8520064"/>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801270A-7D9D-04CE-166B-2B8637C87E7F}"/>
              </a:ext>
            </a:extLst>
          </p:cNvPr>
          <p:cNvSpPr/>
          <p:nvPr/>
        </p:nvSpPr>
        <p:spPr>
          <a:xfrm>
            <a:off x="9710673" y="414778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AD7563D1-610E-0E6B-0D21-BA2943DBC57E}"/>
              </a:ext>
            </a:extLst>
          </p:cNvPr>
          <p:cNvSpPr/>
          <p:nvPr/>
        </p:nvSpPr>
        <p:spPr>
          <a:xfrm>
            <a:off x="10847590" y="414778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78731F9-38D0-927E-3F1F-D3EDBC732673}"/>
              </a:ext>
            </a:extLst>
          </p:cNvPr>
          <p:cNvSpPr/>
          <p:nvPr/>
        </p:nvSpPr>
        <p:spPr>
          <a:xfrm>
            <a:off x="11998767" y="4147787"/>
            <a:ext cx="79771" cy="81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ECCA5B05-F4C0-B71B-D195-8873D53BF7E8}"/>
              </a:ext>
            </a:extLst>
          </p:cNvPr>
          <p:cNvSpPr/>
          <p:nvPr/>
        </p:nvSpPr>
        <p:spPr>
          <a:xfrm rot="19444388">
            <a:off x="11276949" y="2755185"/>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1EFCABA-3A69-A921-272A-51540B1944B9}"/>
              </a:ext>
            </a:extLst>
          </p:cNvPr>
          <p:cNvSpPr/>
          <p:nvPr/>
        </p:nvSpPr>
        <p:spPr>
          <a:xfrm>
            <a:off x="10500639" y="2728818"/>
            <a:ext cx="773673" cy="788819"/>
          </a:xfrm>
          <a:prstGeom prst="ellipse">
            <a:avLst/>
          </a:prstGeom>
          <a:solidFill>
            <a:srgbClr val="74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308C1C3-EAD2-DD4D-D5EB-F4F47638BB85}"/>
              </a:ext>
            </a:extLst>
          </p:cNvPr>
          <p:cNvSpPr/>
          <p:nvPr/>
        </p:nvSpPr>
        <p:spPr>
          <a:xfrm>
            <a:off x="9363722" y="2728818"/>
            <a:ext cx="773673" cy="788819"/>
          </a:xfrm>
          <a:prstGeom prst="ellipse">
            <a:avLst/>
          </a:prstGeom>
          <a:solidFill>
            <a:srgbClr val="95D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5C83A5E7-25A4-653F-C200-56BF48A2C511}"/>
              </a:ext>
            </a:extLst>
          </p:cNvPr>
          <p:cNvSpPr/>
          <p:nvPr/>
        </p:nvSpPr>
        <p:spPr>
          <a:xfrm>
            <a:off x="-969321" y="2592313"/>
            <a:ext cx="773673" cy="788819"/>
          </a:xfrm>
          <a:prstGeom prst="ellipse">
            <a:avLst/>
          </a:prstGeom>
          <a:solidFill>
            <a:srgbClr val="D8F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8DF9F3F-D901-045B-2DCC-57BE77784651}"/>
              </a:ext>
            </a:extLst>
          </p:cNvPr>
          <p:cNvSpPr/>
          <p:nvPr/>
        </p:nvSpPr>
        <p:spPr>
          <a:xfrm>
            <a:off x="2971800" y="7101095"/>
            <a:ext cx="773673" cy="788819"/>
          </a:xfrm>
          <a:prstGeom prst="ellipse">
            <a:avLst/>
          </a:prstGeom>
          <a:solidFill>
            <a:srgbClr val="B7E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55">
            <a:extLst>
              <a:ext uri="{FF2B5EF4-FFF2-40B4-BE49-F238E27FC236}">
                <a16:creationId xmlns:a16="http://schemas.microsoft.com/office/drawing/2014/main" id="{E6CC3FD3-94A9-C4ED-914C-3DDA825810E2}"/>
              </a:ext>
            </a:extLst>
          </p:cNvPr>
          <p:cNvSpPr txBox="1">
            <a:spLocks/>
          </p:cNvSpPr>
          <p:nvPr/>
        </p:nvSpPr>
        <p:spPr>
          <a:xfrm>
            <a:off x="11512553" y="581788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Announcement of Defense</a:t>
            </a:r>
          </a:p>
          <a:p>
            <a:endParaRPr lang="en-US" dirty="0"/>
          </a:p>
          <a:p>
            <a:r>
              <a:rPr lang="en-US" dirty="0"/>
              <a:t>Certification of Thesis</a:t>
            </a:r>
          </a:p>
        </p:txBody>
      </p:sp>
      <p:sp>
        <p:nvSpPr>
          <p:cNvPr id="24" name="Content Placeholder 49">
            <a:extLst>
              <a:ext uri="{FF2B5EF4-FFF2-40B4-BE49-F238E27FC236}">
                <a16:creationId xmlns:a16="http://schemas.microsoft.com/office/drawing/2014/main" id="{0B42D254-08FD-0C86-F218-07138DB58CB6}"/>
              </a:ext>
            </a:extLst>
          </p:cNvPr>
          <p:cNvSpPr txBox="1">
            <a:spLocks/>
          </p:cNvSpPr>
          <p:nvPr/>
        </p:nvSpPr>
        <p:spPr>
          <a:xfrm>
            <a:off x="11520135" y="5182562"/>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dirty="0"/>
              <a:t>2WK Prior</a:t>
            </a:r>
          </a:p>
        </p:txBody>
      </p:sp>
      <p:sp>
        <p:nvSpPr>
          <p:cNvPr id="25" name="Content Placeholder 55">
            <a:extLst>
              <a:ext uri="{FF2B5EF4-FFF2-40B4-BE49-F238E27FC236}">
                <a16:creationId xmlns:a16="http://schemas.microsoft.com/office/drawing/2014/main" id="{C46BE0F6-142E-F3D2-2C0F-93C4F9FA961A}"/>
              </a:ext>
            </a:extLst>
          </p:cNvPr>
          <p:cNvSpPr txBox="1">
            <a:spLocks/>
          </p:cNvSpPr>
          <p:nvPr/>
        </p:nvSpPr>
        <p:spPr>
          <a:xfrm>
            <a:off x="10363470" y="581788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Diploma Application</a:t>
            </a:r>
          </a:p>
        </p:txBody>
      </p:sp>
      <p:sp>
        <p:nvSpPr>
          <p:cNvPr id="26" name="Content Placeholder 49">
            <a:extLst>
              <a:ext uri="{FF2B5EF4-FFF2-40B4-BE49-F238E27FC236}">
                <a16:creationId xmlns:a16="http://schemas.microsoft.com/office/drawing/2014/main" id="{05F37D35-35CB-F65D-A4A2-6DC7FE1C9590}"/>
              </a:ext>
            </a:extLst>
          </p:cNvPr>
          <p:cNvSpPr txBox="1">
            <a:spLocks/>
          </p:cNvSpPr>
          <p:nvPr/>
        </p:nvSpPr>
        <p:spPr>
          <a:xfrm>
            <a:off x="10371052" y="5182562"/>
            <a:ext cx="1032847" cy="240075"/>
          </a:xfrm>
          <a:prstGeom prst="rect">
            <a:avLst/>
          </a:prstGeom>
        </p:spPr>
        <p:txBody>
          <a:bodyPr>
            <a:noAutofit/>
          </a:bodyPr>
          <a:lstStyle>
            <a:lvl1pPr marL="0" indent="0" algn="ctr" rtl="0" eaLnBrk="0" fontAlgn="base" hangingPunct="0">
              <a:spcBef>
                <a:spcPts val="575"/>
              </a:spcBef>
              <a:spcAft>
                <a:spcPct val="0"/>
              </a:spcAft>
              <a:buClr>
                <a:schemeClr val="accent1"/>
              </a:buClr>
              <a:buSzPct val="85000"/>
              <a:buFont typeface="Wingdings 2" pitchFamily="18" charset="2"/>
              <a:buNone/>
              <a:defRPr sz="2400" b="1" kern="1200">
                <a:solidFill>
                  <a:schemeClr val="tx1"/>
                </a:solidFill>
                <a:latin typeface="+mj-lt"/>
                <a:ea typeface="+mn-ea"/>
                <a:cs typeface="+mn-cs"/>
              </a:defRPr>
            </a:lvl1pPr>
            <a:lvl2pPr marL="457200" indent="0" algn="ctr" rtl="0" eaLnBrk="0" fontAlgn="base" hangingPunct="0">
              <a:spcBef>
                <a:spcPts val="375"/>
              </a:spcBef>
              <a:spcAft>
                <a:spcPct val="0"/>
              </a:spcAft>
              <a:buClr>
                <a:schemeClr val="accent2"/>
              </a:buClr>
              <a:buSzPct val="85000"/>
              <a:buFont typeface="Wingdings 2" pitchFamily="18" charset="2"/>
              <a:buNone/>
              <a:defRPr sz="2400" kern="1200">
                <a:solidFill>
                  <a:schemeClr val="accent6"/>
                </a:solidFill>
                <a:latin typeface="+mn-lt"/>
                <a:ea typeface="+mn-ea"/>
                <a:cs typeface="+mn-cs"/>
              </a:defRPr>
            </a:lvl2pPr>
            <a:lvl3pPr marL="914400" indent="0" algn="ctr" rtl="0" eaLnBrk="0" fontAlgn="base" hangingPunct="0">
              <a:spcBef>
                <a:spcPts val="375"/>
              </a:spcBef>
              <a:spcAft>
                <a:spcPct val="0"/>
              </a:spcAft>
              <a:buClr>
                <a:srgbClr val="E0AAAD"/>
              </a:buClr>
              <a:buSzPct val="85000"/>
              <a:buFont typeface="Wingdings 2" pitchFamily="18" charset="2"/>
              <a:buNone/>
              <a:defRPr sz="2000" kern="1200">
                <a:solidFill>
                  <a:schemeClr val="accent6"/>
                </a:solidFill>
                <a:latin typeface="+mn-lt"/>
                <a:ea typeface="+mn-ea"/>
                <a:cs typeface="+mn-cs"/>
              </a:defRPr>
            </a:lvl3pPr>
            <a:lvl4pPr marL="1371600" indent="0" algn="ctr" rtl="0" eaLnBrk="0" fontAlgn="base" hangingPunct="0">
              <a:spcBef>
                <a:spcPts val="375"/>
              </a:spcBef>
              <a:spcAft>
                <a:spcPct val="0"/>
              </a:spcAft>
              <a:buClr>
                <a:srgbClr val="A28E6A"/>
              </a:buClr>
              <a:buSzPct val="80000"/>
              <a:buFont typeface="Wingdings 2" pitchFamily="18" charset="2"/>
              <a:buNone/>
              <a:defRPr sz="2000" kern="1200">
                <a:solidFill>
                  <a:schemeClr val="accent6"/>
                </a:solidFill>
                <a:latin typeface="+mn-lt"/>
                <a:ea typeface="+mn-ea"/>
                <a:cs typeface="+mn-cs"/>
              </a:defRPr>
            </a:lvl4pPr>
            <a:lvl5pPr marL="1828800" indent="0" algn="ctr" rtl="0" eaLnBrk="0" fontAlgn="base" hangingPunct="0">
              <a:spcBef>
                <a:spcPts val="375"/>
              </a:spcBef>
              <a:spcAft>
                <a:spcPct val="0"/>
              </a:spcAft>
              <a:buClr>
                <a:srgbClr val="A28E6A"/>
              </a:buClr>
              <a:buNone/>
              <a:defRPr sz="2000" kern="1200">
                <a:solidFill>
                  <a:schemeClr val="accent6"/>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400" dirty="0"/>
              <a:t>February 24</a:t>
            </a:r>
          </a:p>
        </p:txBody>
      </p:sp>
      <p:sp>
        <p:nvSpPr>
          <p:cNvPr id="27" name="Content Placeholder 55">
            <a:extLst>
              <a:ext uri="{FF2B5EF4-FFF2-40B4-BE49-F238E27FC236}">
                <a16:creationId xmlns:a16="http://schemas.microsoft.com/office/drawing/2014/main" id="{F5E40507-3486-13DE-F4E2-CD6DC32EA901}"/>
              </a:ext>
            </a:extLst>
          </p:cNvPr>
          <p:cNvSpPr txBox="1">
            <a:spLocks/>
          </p:cNvSpPr>
          <p:nvPr/>
        </p:nvSpPr>
        <p:spPr>
          <a:xfrm>
            <a:off x="9226553" y="5817883"/>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Register for Courses</a:t>
            </a:r>
          </a:p>
        </p:txBody>
      </p:sp>
      <p:sp>
        <p:nvSpPr>
          <p:cNvPr id="28" name="Content Placeholder 55">
            <a:extLst>
              <a:ext uri="{FF2B5EF4-FFF2-40B4-BE49-F238E27FC236}">
                <a16:creationId xmlns:a16="http://schemas.microsoft.com/office/drawing/2014/main" id="{8801AFDE-5B32-D30A-5265-24F48262B424}"/>
              </a:ext>
            </a:extLst>
          </p:cNvPr>
          <p:cNvSpPr txBox="1">
            <a:spLocks/>
          </p:cNvSpPr>
          <p:nvPr/>
        </p:nvSpPr>
        <p:spPr>
          <a:xfrm>
            <a:off x="291502" y="7010400"/>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Nomination of Committee</a:t>
            </a:r>
          </a:p>
        </p:txBody>
      </p:sp>
      <p:sp>
        <p:nvSpPr>
          <p:cNvPr id="30" name="Content Placeholder 55">
            <a:extLst>
              <a:ext uri="{FF2B5EF4-FFF2-40B4-BE49-F238E27FC236}">
                <a16:creationId xmlns:a16="http://schemas.microsoft.com/office/drawing/2014/main" id="{B6617472-EF15-DEAF-B4B7-A623FF367C71}"/>
              </a:ext>
            </a:extLst>
          </p:cNvPr>
          <p:cNvSpPr txBox="1">
            <a:spLocks/>
          </p:cNvSpPr>
          <p:nvPr/>
        </p:nvSpPr>
        <p:spPr>
          <a:xfrm>
            <a:off x="-1106490" y="5670501"/>
            <a:ext cx="1048010" cy="879514"/>
          </a:xfrm>
          <a:prstGeom prst="rect">
            <a:avLst/>
          </a:prstGeom>
        </p:spPr>
        <p:txBody>
          <a:bodyPr>
            <a:noAutofit/>
          </a:bodyPr>
          <a:lstStyle>
            <a:lvl1pPr marL="0" indent="0" algn="l" rtl="0" eaLnBrk="0" fontAlgn="base" hangingPunct="0">
              <a:spcBef>
                <a:spcPts val="575"/>
              </a:spcBef>
              <a:spcAft>
                <a:spcPct val="0"/>
              </a:spcAft>
              <a:buClr>
                <a:schemeClr val="accent1"/>
              </a:buClr>
              <a:buSzPct val="85000"/>
              <a:buFont typeface="Wingdings 2" pitchFamily="18" charset="2"/>
              <a:buNone/>
              <a:defRPr sz="1800" kern="1200">
                <a:solidFill>
                  <a:schemeClr val="tx1"/>
                </a:solidFill>
                <a:latin typeface="+mn-lt"/>
                <a:ea typeface="+mn-ea"/>
                <a:cs typeface="+mn-cs"/>
              </a:defRPr>
            </a:lvl1pPr>
            <a:lvl2pPr marL="457200" indent="0" algn="l" rtl="0" eaLnBrk="0" fontAlgn="base" hangingPunct="0">
              <a:spcBef>
                <a:spcPts val="375"/>
              </a:spcBef>
              <a:spcAft>
                <a:spcPct val="0"/>
              </a:spcAft>
              <a:buClr>
                <a:schemeClr val="accent2"/>
              </a:buClr>
              <a:buSzPct val="85000"/>
              <a:buFont typeface="Wingdings 2" pitchFamily="18" charset="2"/>
              <a:buNone/>
              <a:defRPr sz="1800" kern="1200">
                <a:solidFill>
                  <a:schemeClr val="tx1"/>
                </a:solidFill>
                <a:latin typeface="+mn-lt"/>
                <a:ea typeface="+mn-ea"/>
                <a:cs typeface="+mn-cs"/>
              </a:defRPr>
            </a:lvl2pPr>
            <a:lvl3pPr marL="914400" indent="0" algn="l" rtl="0" eaLnBrk="0" fontAlgn="base" hangingPunct="0">
              <a:spcBef>
                <a:spcPts val="375"/>
              </a:spcBef>
              <a:spcAft>
                <a:spcPct val="0"/>
              </a:spcAft>
              <a:buClr>
                <a:srgbClr val="E0AAAD"/>
              </a:buClr>
              <a:buSzPct val="85000"/>
              <a:buFont typeface="Wingdings 2" pitchFamily="18" charset="2"/>
              <a:buNone/>
              <a:defRPr sz="1800" kern="1200">
                <a:solidFill>
                  <a:schemeClr val="tx1"/>
                </a:solidFill>
                <a:latin typeface="+mn-lt"/>
                <a:ea typeface="+mn-ea"/>
                <a:cs typeface="+mn-cs"/>
              </a:defRPr>
            </a:lvl3pPr>
            <a:lvl4pPr marL="1371600" indent="0" algn="l" rtl="0" eaLnBrk="0" fontAlgn="base" hangingPunct="0">
              <a:spcBef>
                <a:spcPts val="375"/>
              </a:spcBef>
              <a:spcAft>
                <a:spcPct val="0"/>
              </a:spcAft>
              <a:buClr>
                <a:srgbClr val="A28E6A"/>
              </a:buClr>
              <a:buSzPct val="80000"/>
              <a:buFont typeface="Wingdings 2" pitchFamily="18" charset="2"/>
              <a:buNone/>
              <a:defRPr sz="1800" kern="1200">
                <a:solidFill>
                  <a:schemeClr val="tx1"/>
                </a:solidFill>
                <a:latin typeface="+mn-lt"/>
                <a:ea typeface="+mn-ea"/>
                <a:cs typeface="+mn-cs"/>
              </a:defRPr>
            </a:lvl4pPr>
            <a:lvl5pPr marL="1828800" indent="0" algn="l" rtl="0" eaLnBrk="0" fontAlgn="base" hangingPunct="0">
              <a:spcBef>
                <a:spcPts val="375"/>
              </a:spcBef>
              <a:spcAft>
                <a:spcPct val="0"/>
              </a:spcAft>
              <a:buClr>
                <a:srgbClr val="A28E6A"/>
              </a:buClr>
              <a:buNone/>
              <a:defRPr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700" dirty="0"/>
              <a:t>Admission to Candidacy</a:t>
            </a:r>
          </a:p>
        </p:txBody>
      </p:sp>
      <p:sp>
        <p:nvSpPr>
          <p:cNvPr id="31" name="Content Placeholder 49">
            <a:extLst>
              <a:ext uri="{FF2B5EF4-FFF2-40B4-BE49-F238E27FC236}">
                <a16:creationId xmlns:a16="http://schemas.microsoft.com/office/drawing/2014/main" id="{6460CA5C-C38A-CEDE-7D3F-8F4E05D91DAF}"/>
              </a:ext>
            </a:extLst>
          </p:cNvPr>
          <p:cNvSpPr txBox="1">
            <a:spLocks/>
          </p:cNvSpPr>
          <p:nvPr/>
        </p:nvSpPr>
        <p:spPr>
          <a:xfrm>
            <a:off x="-1098908" y="5046057"/>
            <a:ext cx="1032847"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dirty="0"/>
              <a:t>1Y Prior</a:t>
            </a:r>
          </a:p>
        </p:txBody>
      </p:sp>
      <p:sp>
        <p:nvSpPr>
          <p:cNvPr id="8192" name="Rectangle 8191">
            <a:extLst>
              <a:ext uri="{FF2B5EF4-FFF2-40B4-BE49-F238E27FC236}">
                <a16:creationId xmlns:a16="http://schemas.microsoft.com/office/drawing/2014/main" id="{CC757F22-CBB6-D3CC-DA44-BD6B3E80EB4D}"/>
              </a:ext>
            </a:extLst>
          </p:cNvPr>
          <p:cNvSpPr/>
          <p:nvPr/>
        </p:nvSpPr>
        <p:spPr>
          <a:xfrm rot="3844939">
            <a:off x="11800190" y="3562700"/>
            <a:ext cx="335071"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3" name="Rectangle 8192">
            <a:extLst>
              <a:ext uri="{FF2B5EF4-FFF2-40B4-BE49-F238E27FC236}">
                <a16:creationId xmlns:a16="http://schemas.microsoft.com/office/drawing/2014/main" id="{9BE7DCE2-1468-8BB5-A68D-F2A3F80E8CDF}"/>
              </a:ext>
            </a:extLst>
          </p:cNvPr>
          <p:cNvSpPr/>
          <p:nvPr/>
        </p:nvSpPr>
        <p:spPr>
          <a:xfrm rot="6986243">
            <a:off x="11923411" y="3530575"/>
            <a:ext cx="406826" cy="45719"/>
          </a:xfrm>
          <a:prstGeom prst="rect">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5" name="Oval 8194">
            <a:extLst>
              <a:ext uri="{FF2B5EF4-FFF2-40B4-BE49-F238E27FC236}">
                <a16:creationId xmlns:a16="http://schemas.microsoft.com/office/drawing/2014/main" id="{A636F124-0F0E-E0BF-41C3-E2F44C2BFF85}"/>
              </a:ext>
            </a:extLst>
          </p:cNvPr>
          <p:cNvSpPr/>
          <p:nvPr/>
        </p:nvSpPr>
        <p:spPr>
          <a:xfrm rot="19444388">
            <a:off x="12058951" y="2755185"/>
            <a:ext cx="773673" cy="788819"/>
          </a:xfrm>
          <a:prstGeom prst="ellipse">
            <a:avLst/>
          </a:prstGeom>
          <a:solidFill>
            <a:srgbClr val="52B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6" name="Picture 2">
            <a:extLst>
              <a:ext uri="{FF2B5EF4-FFF2-40B4-BE49-F238E27FC236}">
                <a16:creationId xmlns:a16="http://schemas.microsoft.com/office/drawing/2014/main" id="{825DA098-79D5-57FF-532C-7F197941C9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655" t="9741" r="28638" b="4894"/>
          <a:stretch/>
        </p:blipFill>
        <p:spPr bwMode="auto">
          <a:xfrm>
            <a:off x="2684208" y="2163421"/>
            <a:ext cx="3509242" cy="44891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7" name="Picture 8196">
            <a:extLst>
              <a:ext uri="{FF2B5EF4-FFF2-40B4-BE49-F238E27FC236}">
                <a16:creationId xmlns:a16="http://schemas.microsoft.com/office/drawing/2014/main" id="{DAB8F16A-1951-BE58-7CA8-A51931839914}"/>
              </a:ext>
            </a:extLst>
          </p:cNvPr>
          <p:cNvPicPr>
            <a:picLocks noChangeAspect="1"/>
          </p:cNvPicPr>
          <p:nvPr/>
        </p:nvPicPr>
        <p:blipFill>
          <a:blip r:embed="rId4"/>
          <a:stretch>
            <a:fillRect/>
          </a:stretch>
        </p:blipFill>
        <p:spPr>
          <a:xfrm>
            <a:off x="2345206" y="7696200"/>
            <a:ext cx="5983287" cy="4487465"/>
          </a:xfrm>
          <a:prstGeom prst="rect">
            <a:avLst/>
          </a:prstGeom>
        </p:spPr>
      </p:pic>
      <p:pic>
        <p:nvPicPr>
          <p:cNvPr id="8200" name="Picture 8199">
            <a:extLst>
              <a:ext uri="{FF2B5EF4-FFF2-40B4-BE49-F238E27FC236}">
                <a16:creationId xmlns:a16="http://schemas.microsoft.com/office/drawing/2014/main" id="{366E9C0F-458C-53C5-6FE4-CAABC58241D3}"/>
              </a:ext>
            </a:extLst>
          </p:cNvPr>
          <p:cNvPicPr>
            <a:picLocks noChangeAspect="1"/>
          </p:cNvPicPr>
          <p:nvPr/>
        </p:nvPicPr>
        <p:blipFill rotWithShape="1">
          <a:blip r:embed="rId5"/>
          <a:srcRect l="29145" t="18079" r="39155" b="10000"/>
          <a:stretch/>
        </p:blipFill>
        <p:spPr>
          <a:xfrm>
            <a:off x="-742837" y="2767744"/>
            <a:ext cx="384092" cy="490690"/>
          </a:xfrm>
          <a:prstGeom prst="rect">
            <a:avLst/>
          </a:prstGeom>
          <a:ln>
            <a:solidFill>
              <a:srgbClr val="D8F3DC"/>
            </a:solidFill>
          </a:ln>
        </p:spPr>
      </p:pic>
      <p:pic>
        <p:nvPicPr>
          <p:cNvPr id="8201" name="Picture 8200">
            <a:extLst>
              <a:ext uri="{FF2B5EF4-FFF2-40B4-BE49-F238E27FC236}">
                <a16:creationId xmlns:a16="http://schemas.microsoft.com/office/drawing/2014/main" id="{FE41818C-B075-25D2-1A1F-A1E53348E18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7849" t="7113" r="9059" b="14834"/>
          <a:stretch/>
        </p:blipFill>
        <p:spPr>
          <a:xfrm>
            <a:off x="10577310" y="2810232"/>
            <a:ext cx="614054" cy="621197"/>
          </a:xfrm>
          <a:prstGeom prst="rect">
            <a:avLst/>
          </a:prstGeom>
        </p:spPr>
      </p:pic>
      <p:sp>
        <p:nvSpPr>
          <p:cNvPr id="8202" name="Arrow: Right 8201">
            <a:extLst>
              <a:ext uri="{FF2B5EF4-FFF2-40B4-BE49-F238E27FC236}">
                <a16:creationId xmlns:a16="http://schemas.microsoft.com/office/drawing/2014/main" id="{4B3FBF2F-4C41-D85B-1EFC-AF1FBCA5945C}"/>
              </a:ext>
            </a:extLst>
          </p:cNvPr>
          <p:cNvSpPr/>
          <p:nvPr/>
        </p:nvSpPr>
        <p:spPr>
          <a:xfrm>
            <a:off x="9344672" y="4477524"/>
            <a:ext cx="8909759" cy="132010"/>
          </a:xfrm>
          <a:prstGeom prst="rightArrow">
            <a:avLst/>
          </a:prstGeom>
          <a:gradFill flip="none" rotWithShape="1">
            <a:gsLst>
              <a:gs pos="0">
                <a:srgbClr val="D8F3DC">
                  <a:alpha val="54000"/>
                </a:srgbClr>
              </a:gs>
              <a:gs pos="23000">
                <a:srgbClr val="B7E4C7"/>
              </a:gs>
              <a:gs pos="44000">
                <a:srgbClr val="74C69D"/>
              </a:gs>
              <a:gs pos="72000">
                <a:srgbClr val="52B788"/>
              </a:gs>
              <a:gs pos="100000">
                <a:srgbClr val="52B78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Content Placeholder 49">
            <a:extLst>
              <a:ext uri="{FF2B5EF4-FFF2-40B4-BE49-F238E27FC236}">
                <a16:creationId xmlns:a16="http://schemas.microsoft.com/office/drawing/2014/main" id="{A778ADBD-9874-5DCD-FCFC-B40C4C450B04}"/>
              </a:ext>
            </a:extLst>
          </p:cNvPr>
          <p:cNvSpPr txBox="1">
            <a:spLocks/>
          </p:cNvSpPr>
          <p:nvPr/>
        </p:nvSpPr>
        <p:spPr>
          <a:xfrm>
            <a:off x="48709" y="6101430"/>
            <a:ext cx="1865848"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2-6MO Prior</a:t>
            </a:r>
          </a:p>
        </p:txBody>
      </p:sp>
      <p:sp>
        <p:nvSpPr>
          <p:cNvPr id="8205" name="Content Placeholder 49">
            <a:extLst>
              <a:ext uri="{FF2B5EF4-FFF2-40B4-BE49-F238E27FC236}">
                <a16:creationId xmlns:a16="http://schemas.microsoft.com/office/drawing/2014/main" id="{A6EE9738-B7CE-5215-B5C4-0D39662BDD6F}"/>
              </a:ext>
            </a:extLst>
          </p:cNvPr>
          <p:cNvSpPr txBox="1">
            <a:spLocks/>
          </p:cNvSpPr>
          <p:nvPr/>
        </p:nvSpPr>
        <p:spPr>
          <a:xfrm>
            <a:off x="12204258" y="4589797"/>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6MO Prior</a:t>
            </a:r>
          </a:p>
        </p:txBody>
      </p:sp>
      <p:sp>
        <p:nvSpPr>
          <p:cNvPr id="8206" name="Content Placeholder 49">
            <a:extLst>
              <a:ext uri="{FF2B5EF4-FFF2-40B4-BE49-F238E27FC236}">
                <a16:creationId xmlns:a16="http://schemas.microsoft.com/office/drawing/2014/main" id="{B6D4B347-CE32-6C91-1981-C03DE69E48A2}"/>
              </a:ext>
            </a:extLst>
          </p:cNvPr>
          <p:cNvSpPr txBox="1">
            <a:spLocks/>
          </p:cNvSpPr>
          <p:nvPr/>
        </p:nvSpPr>
        <p:spPr>
          <a:xfrm>
            <a:off x="13947726" y="4589797"/>
            <a:ext cx="1695359"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February 24</a:t>
            </a:r>
          </a:p>
        </p:txBody>
      </p:sp>
      <p:sp>
        <p:nvSpPr>
          <p:cNvPr id="8207" name="Content Placeholder 49">
            <a:extLst>
              <a:ext uri="{FF2B5EF4-FFF2-40B4-BE49-F238E27FC236}">
                <a16:creationId xmlns:a16="http://schemas.microsoft.com/office/drawing/2014/main" id="{00965B09-1E39-B122-8A79-27E4ED41B973}"/>
              </a:ext>
            </a:extLst>
          </p:cNvPr>
          <p:cNvSpPr txBox="1">
            <a:spLocks/>
          </p:cNvSpPr>
          <p:nvPr/>
        </p:nvSpPr>
        <p:spPr>
          <a:xfrm>
            <a:off x="15843979" y="4589797"/>
            <a:ext cx="1568285" cy="240075"/>
          </a:xfrm>
          <a:prstGeom prst="rect">
            <a:avLst/>
          </a:prstGeom>
        </p:spPr>
        <p:txBody>
          <a:bodyPr anchor="ctr" anchorCtr="0">
            <a:noAutofit/>
          </a:bodyPr>
          <a:lstStyle>
            <a:defPPr>
              <a:defRPr lang="en-US"/>
            </a:defPPr>
            <a:lvl1pPr marL="0" indent="0" algn="ctr" rtl="0" eaLnBrk="1" fontAlgn="auto" latinLnBrk="0" hangingPunct="1">
              <a:spcBef>
                <a:spcPts val="0"/>
              </a:spcBef>
              <a:spcAft>
                <a:spcPts val="0"/>
              </a:spcAft>
              <a:buNone/>
              <a:defRPr kumimoji="0" sz="2400" b="1" kern="1200">
                <a:solidFill>
                  <a:schemeClr val="tx1"/>
                </a:solidFill>
                <a:latin typeface="+mj-lt"/>
                <a:ea typeface="+mn-ea"/>
                <a:cs typeface="+mn-cs"/>
              </a:defRPr>
            </a:lvl1pPr>
            <a:lvl2pPr marL="457200" indent="0" algn="ctr" rtl="0" fontAlgn="base">
              <a:spcBef>
                <a:spcPct val="0"/>
              </a:spcBef>
              <a:spcAft>
                <a:spcPct val="0"/>
              </a:spcAft>
              <a:buNone/>
              <a:defRPr kern="1200">
                <a:solidFill>
                  <a:schemeClr val="accent6"/>
                </a:solidFill>
                <a:latin typeface="Arial" charset="0"/>
                <a:ea typeface="+mn-ea"/>
                <a:cs typeface="Arial" charset="0"/>
              </a:defRPr>
            </a:lvl2pPr>
            <a:lvl3pPr marL="914400" indent="0" algn="ctr" rtl="0" fontAlgn="base">
              <a:spcBef>
                <a:spcPct val="0"/>
              </a:spcBef>
              <a:spcAft>
                <a:spcPct val="0"/>
              </a:spcAft>
              <a:buNone/>
              <a:defRPr kern="1200">
                <a:solidFill>
                  <a:schemeClr val="accent6"/>
                </a:solidFill>
                <a:latin typeface="Arial" charset="0"/>
                <a:ea typeface="+mn-ea"/>
                <a:cs typeface="Arial" charset="0"/>
              </a:defRPr>
            </a:lvl3pPr>
            <a:lvl4pPr marL="1371600" indent="0" algn="ctr" rtl="0" fontAlgn="base">
              <a:spcBef>
                <a:spcPct val="0"/>
              </a:spcBef>
              <a:spcAft>
                <a:spcPct val="0"/>
              </a:spcAft>
              <a:buNone/>
              <a:defRPr kern="1200">
                <a:solidFill>
                  <a:schemeClr val="accent6"/>
                </a:solidFill>
                <a:latin typeface="Arial" charset="0"/>
                <a:ea typeface="+mn-ea"/>
                <a:cs typeface="Arial" charset="0"/>
              </a:defRPr>
            </a:lvl4pPr>
            <a:lvl5pPr marL="1828800" indent="0" algn="ctr" rtl="0" fontAlgn="base">
              <a:spcBef>
                <a:spcPct val="0"/>
              </a:spcBef>
              <a:spcAft>
                <a:spcPct val="0"/>
              </a:spcAft>
              <a:buNone/>
              <a:defRPr kern="1200">
                <a:solidFill>
                  <a:schemeClr val="accent6"/>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200" dirty="0"/>
              <a:t>2WK Prior</a:t>
            </a:r>
          </a:p>
        </p:txBody>
      </p:sp>
    </p:spTree>
    <p:extLst>
      <p:ext uri="{BB962C8B-B14F-4D97-AF65-F5344CB8AC3E}">
        <p14:creationId xmlns:p14="http://schemas.microsoft.com/office/powerpoint/2010/main" val="276272442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 School Forms Page</a:t>
            </a:r>
          </a:p>
        </p:txBody>
      </p:sp>
      <p:pic>
        <p:nvPicPr>
          <p:cNvPr id="5" name="Picture 4">
            <a:extLst>
              <a:ext uri="{FF2B5EF4-FFF2-40B4-BE49-F238E27FC236}">
                <a16:creationId xmlns:a16="http://schemas.microsoft.com/office/drawing/2014/main" id="{F27BE537-67C2-A287-3172-0B9640778B04}"/>
              </a:ext>
            </a:extLst>
          </p:cNvPr>
          <p:cNvPicPr>
            <a:picLocks noChangeAspect="1"/>
          </p:cNvPicPr>
          <p:nvPr/>
        </p:nvPicPr>
        <p:blipFill>
          <a:blip r:embed="rId3"/>
          <a:stretch>
            <a:fillRect/>
          </a:stretch>
        </p:blipFill>
        <p:spPr>
          <a:xfrm>
            <a:off x="764843" y="2209800"/>
            <a:ext cx="7391400" cy="3773669"/>
          </a:xfrm>
          <a:prstGeom prst="rect">
            <a:avLst/>
          </a:prstGeom>
        </p:spPr>
      </p:pic>
    </p:spTree>
    <p:extLst>
      <p:ext uri="{BB962C8B-B14F-4D97-AF65-F5344CB8AC3E}">
        <p14:creationId xmlns:p14="http://schemas.microsoft.com/office/powerpoint/2010/main" val="3752087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Branding Colors">
      <a:dk1>
        <a:sysClr val="windowText" lastClr="000000"/>
      </a:dk1>
      <a:lt1>
        <a:sysClr val="window" lastClr="FFFFFF"/>
      </a:lt1>
      <a:dk2>
        <a:srgbClr val="7F7F7F"/>
      </a:dk2>
      <a:lt2>
        <a:srgbClr val="E9E5DC"/>
      </a:lt2>
      <a:accent1>
        <a:srgbClr val="C8102E"/>
      </a:accent1>
      <a:accent2>
        <a:srgbClr val="9B2D1F"/>
      </a:accent2>
      <a:accent3>
        <a:srgbClr val="A28E6A"/>
      </a:accent3>
      <a:accent4>
        <a:srgbClr val="956251"/>
      </a:accent4>
      <a:accent5>
        <a:srgbClr val="FFCD00"/>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9967</TotalTime>
  <Words>1237</Words>
  <Application>Microsoft Office PowerPoint</Application>
  <PresentationFormat>On-screen Show (4:3)</PresentationFormat>
  <Paragraphs>305</Paragraphs>
  <Slides>34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Franklin Gothic Book</vt:lpstr>
      <vt:lpstr>Georgia</vt:lpstr>
      <vt:lpstr>Perpetua</vt:lpstr>
      <vt:lpstr>Wingdings 2</vt:lpstr>
      <vt:lpstr>Equity</vt:lpstr>
      <vt:lpstr>Preparing for Graduation</vt:lpstr>
      <vt:lpstr>Preparing for Graduation</vt:lpstr>
      <vt:lpstr>Preparing for Graduation</vt:lpstr>
      <vt:lpstr>Preparing for Graduation</vt:lpstr>
      <vt:lpstr>Timeline to Defense</vt:lpstr>
      <vt:lpstr>Admission to Candidacy</vt:lpstr>
      <vt:lpstr>Timeline to Defense</vt:lpstr>
      <vt:lpstr>Nomination of Committee</vt:lpstr>
      <vt:lpstr>Graduate School Forms Page</vt:lpstr>
      <vt:lpstr>Timeline to Defense</vt:lpstr>
      <vt:lpstr>Register</vt:lpstr>
      <vt:lpstr>Timeline to Defense</vt:lpstr>
      <vt:lpstr>Application for Diploma</vt:lpstr>
      <vt:lpstr>Login to SURFS</vt:lpstr>
      <vt:lpstr>Timeline to Defense</vt:lpstr>
      <vt:lpstr>Announcement and Certification</vt:lpstr>
      <vt:lpstr>Graduate School Forms Page</vt:lpstr>
      <vt:lpstr>Graduate School Forms Page</vt:lpstr>
      <vt:lpstr>Thesis/Dissertation Reviewed by Committee</vt:lpstr>
      <vt:lpstr>Defense</vt:lpstr>
      <vt:lpstr>Document Submission </vt:lpstr>
      <vt:lpstr>Graduate School Forms Page</vt:lpstr>
      <vt:lpstr>Register for an ORCID Identifier</vt:lpstr>
      <vt:lpstr>Prepare Your Thesis/Dissertation</vt:lpstr>
      <vt:lpstr>Formal Elements</vt:lpstr>
      <vt:lpstr>Formal Elements</vt:lpstr>
      <vt:lpstr>Formal Elements</vt:lpstr>
      <vt:lpstr>Formal Elements</vt:lpstr>
      <vt:lpstr>Submitting</vt:lpstr>
      <vt:lpstr>Degree Verification</vt:lpstr>
      <vt:lpstr>Writing</vt:lpstr>
      <vt:lpstr>Student Counseling Center</vt:lpstr>
      <vt:lpstr>Graduation Ceremonies</vt:lpstr>
      <vt:lpstr>Questions</vt:lpstr>
    </vt:vector>
  </TitlesOfParts>
  <Company>University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 and Dissertation Submission</dc:title>
  <dc:creator>egole001</dc:creator>
  <cp:lastModifiedBy>Golembewski, Erin</cp:lastModifiedBy>
  <cp:revision>171</cp:revision>
  <cp:lastPrinted>2020-01-16T15:01:58Z</cp:lastPrinted>
  <dcterms:created xsi:type="dcterms:W3CDTF">2013-06-14T14:12:49Z</dcterms:created>
  <dcterms:modified xsi:type="dcterms:W3CDTF">2025-08-29T15:13:05Z</dcterms:modified>
</cp:coreProperties>
</file>